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
  </p:notesMasterIdLst>
  <p:sldIdLst>
    <p:sldId id="274" r:id="rId3"/>
    <p:sldId id="278" r:id="rId4"/>
    <p:sldId id="258" r:id="rId5"/>
    <p:sldId id="279" r:id="rId6"/>
    <p:sldId id="280" r:id="rId7"/>
    <p:sldId id="268" r:id="rId8"/>
    <p:sldId id="269" r:id="rId9"/>
    <p:sldId id="284" r:id="rId10"/>
    <p:sldId id="2629" r:id="rId11"/>
    <p:sldId id="286" r:id="rId12"/>
    <p:sldId id="285" r:id="rId13"/>
    <p:sldId id="289" r:id="rId14"/>
    <p:sldId id="2628" r:id="rId15"/>
    <p:sldId id="290" r:id="rId16"/>
    <p:sldId id="287" r:id="rId17"/>
    <p:sldId id="2624" r:id="rId18"/>
    <p:sldId id="288" r:id="rId19"/>
    <p:sldId id="283" r:id="rId20"/>
    <p:sldId id="291" r:id="rId21"/>
    <p:sldId id="2625" r:id="rId22"/>
    <p:sldId id="293" r:id="rId23"/>
    <p:sldId id="294" r:id="rId24"/>
    <p:sldId id="292" r:id="rId25"/>
    <p:sldId id="295" r:id="rId26"/>
    <p:sldId id="2627" r:id="rId27"/>
    <p:sldId id="297" r:id="rId28"/>
    <p:sldId id="281" r:id="rId29"/>
    <p:sldId id="296" r:id="rId30"/>
    <p:sldId id="299" r:id="rId31"/>
    <p:sldId id="275"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1341"/>
    <a:srgbClr val="7D258E"/>
    <a:srgbClr val="F4F5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AC6142-E745-46EA-B33D-B19C16FA1A26}" v="4" dt="2024-12-16T08:28:36.8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1088" autoAdjust="0"/>
  </p:normalViewPr>
  <p:slideViewPr>
    <p:cSldViewPr snapToGrid="0">
      <p:cViewPr>
        <p:scale>
          <a:sx n="46" d="100"/>
          <a:sy n="46" d="100"/>
        </p:scale>
        <p:origin x="1326" y="3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252"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10F9F-BC56-D947-AE88-C349C2BF2F14}"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5AE6FC-B2CF-3F41-B1FF-A4A7DDDFCCCC}" type="slidenum">
              <a:rPr lang="en-US" smtClean="0"/>
              <a:t>‹#›</a:t>
            </a:fld>
            <a:endParaRPr lang="en-US"/>
          </a:p>
        </p:txBody>
      </p:sp>
    </p:spTree>
    <p:extLst>
      <p:ext uri="{BB962C8B-B14F-4D97-AF65-F5344CB8AC3E}">
        <p14:creationId xmlns:p14="http://schemas.microsoft.com/office/powerpoint/2010/main" val="3326008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recommend you use these slides as a guide to present information about the IPC to parents. Where possible please include school-specific information and your own images. Prompts for these will be included in the slide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version includes videos of IPC teachers talking about different aspects of the curriculum.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r>
              <a:rPr lang="en-GB" dirty="0"/>
              <a:t>Welcome slide – add your school’s name as a subtitle. </a:t>
            </a: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1</a:t>
            </a:fld>
            <a:endParaRPr lang="en-US"/>
          </a:p>
        </p:txBody>
      </p:sp>
    </p:spTree>
    <p:extLst>
      <p:ext uri="{BB962C8B-B14F-4D97-AF65-F5344CB8AC3E}">
        <p14:creationId xmlns:p14="http://schemas.microsoft.com/office/powerpoint/2010/main" val="1720960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pPr>
              <a:defRPr/>
            </a:pPr>
            <a:r>
              <a:rPr lang="en-US" sz="1200" spc="-5" dirty="0">
                <a:cs typeface="Arial"/>
              </a:rPr>
              <a:t>The subject learning goals are made up of Knowledge,</a:t>
            </a:r>
            <a:r>
              <a:rPr lang="en-US" spc="-5" dirty="0">
                <a:cs typeface="Arial"/>
              </a:rPr>
              <a:t> </a:t>
            </a:r>
            <a:r>
              <a:rPr lang="en-US" sz="1200" spc="-5" dirty="0">
                <a:cs typeface="Arial"/>
              </a:rPr>
              <a:t> Skills and Understanding </a:t>
            </a:r>
            <a:r>
              <a:rPr lang="en-US" sz="1200" dirty="0">
                <a:cs typeface="Arial"/>
              </a:rPr>
              <a:t>that </a:t>
            </a:r>
            <a:r>
              <a:rPr lang="en-US" sz="1200" spc="-5" dirty="0">
                <a:cs typeface="Arial"/>
              </a:rPr>
              <a:t>children will</a:t>
            </a:r>
            <a:r>
              <a:rPr lang="en-US" sz="1200" spc="114" dirty="0">
                <a:cs typeface="Arial"/>
              </a:rPr>
              <a:t> </a:t>
            </a:r>
            <a:r>
              <a:rPr lang="en-US" sz="1200" spc="-5" dirty="0">
                <a:cs typeface="Arial"/>
              </a:rPr>
              <a:t>develop.</a:t>
            </a:r>
            <a:r>
              <a:rPr lang="en-US" spc="-5" dirty="0">
                <a:cs typeface="Arial"/>
              </a:rPr>
              <a:t> </a:t>
            </a:r>
            <a:endParaRPr lang="en-US" sz="1200" spc="-5"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5" dirty="0">
              <a:cs typeface="Arial"/>
            </a:endParaRPr>
          </a:p>
          <a:p>
            <a:pPr>
              <a:defRPr/>
            </a:pPr>
            <a:r>
              <a:rPr lang="en-US" sz="1200" b="1" spc="-5" dirty="0">
                <a:cs typeface="Arial"/>
              </a:rPr>
              <a:t>SUGGESTION </a:t>
            </a:r>
          </a:p>
          <a:p>
            <a:pPr>
              <a:defRPr/>
            </a:pPr>
            <a:r>
              <a:rPr lang="en-US" sz="1200" spc="-5" dirty="0">
                <a:cs typeface="Arial"/>
              </a:rPr>
              <a:t>If you have definitions or image prompts for knowledge, skills and understanding add those to this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cs typeface="Arial"/>
              </a:rPr>
              <a:t>Alternatively, add examples of each type of learning goal from recent learning. </a:t>
            </a: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10</a:t>
            </a:fld>
            <a:endParaRPr lang="en-US"/>
          </a:p>
        </p:txBody>
      </p:sp>
    </p:spTree>
    <p:extLst>
      <p:ext uri="{BB962C8B-B14F-4D97-AF65-F5344CB8AC3E}">
        <p14:creationId xmlns:p14="http://schemas.microsoft.com/office/powerpoint/2010/main" val="1532672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t>Slide notes</a:t>
            </a:r>
          </a:p>
          <a:p>
            <a:pPr>
              <a:defRPr/>
            </a:pPr>
            <a:r>
              <a:rPr lang="en-US" sz="1100" dirty="0">
                <a:cs typeface="Arial"/>
              </a:rPr>
              <a:t>Thematic units are designed to help children to see</a:t>
            </a:r>
            <a:r>
              <a:rPr lang="en-US" sz="1100" spc="-210" dirty="0">
                <a:cs typeface="Arial"/>
              </a:rPr>
              <a:t>   </a:t>
            </a:r>
            <a:r>
              <a:rPr lang="en-US" sz="1100" dirty="0">
                <a:cs typeface="Arial"/>
              </a:rPr>
              <a:t>how subjects </a:t>
            </a:r>
            <a:r>
              <a:rPr lang="en-US" sz="1100" spc="-5" dirty="0">
                <a:cs typeface="Arial"/>
              </a:rPr>
              <a:t>are both ‘independent’ </a:t>
            </a:r>
            <a:r>
              <a:rPr lang="en-US" sz="1100" dirty="0">
                <a:cs typeface="Arial"/>
              </a:rPr>
              <a:t>and </a:t>
            </a:r>
            <a:r>
              <a:rPr lang="en-US" sz="1100" spc="-5" dirty="0">
                <a:cs typeface="Arial"/>
              </a:rPr>
              <a:t>‘interdependent,’ just like they are in real life. Learning is improved through </a:t>
            </a:r>
            <a:r>
              <a:rPr lang="en-US" sz="1100" dirty="0">
                <a:cs typeface="Arial"/>
              </a:rPr>
              <a:t>making connections between subjects, to their own lives and talking about a theme from different subject viewpoints.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cs typeface="Arial"/>
              </a:rPr>
              <a:t>International learning is a broader area, but IPC is unique in providing International Learning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cs typeface="Arial"/>
              </a:rPr>
              <a:t>Language Arts and </a:t>
            </a:r>
            <a:r>
              <a:rPr lang="en-US" sz="1100" dirty="0" err="1">
                <a:cs typeface="Arial"/>
              </a:rPr>
              <a:t>Maths</a:t>
            </a:r>
            <a:r>
              <a:rPr lang="en-US" sz="1100" dirty="0">
                <a:cs typeface="Arial"/>
              </a:rPr>
              <a:t> goals and activities for these are included in subject learning task as opportunities for connecting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cs typeface="Arial"/>
              </a:rPr>
              <a:t>SUGGESTION: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cs typeface="Arial"/>
              </a:rPr>
              <a:t>You should explain whether you use the IPC </a:t>
            </a:r>
            <a:r>
              <a:rPr lang="en-US" sz="1100" dirty="0" err="1">
                <a:cs typeface="Arial"/>
              </a:rPr>
              <a:t>Maths</a:t>
            </a:r>
            <a:r>
              <a:rPr lang="en-US" sz="1100" dirty="0">
                <a:cs typeface="Arial"/>
              </a:rPr>
              <a:t> and Language Arts goals and if you have any single-subject teachers, how they use IPC goals and/or units.</a:t>
            </a:r>
          </a:p>
          <a:p>
            <a:endParaRPr lang="en-GB" dirty="0">
              <a:latin typeface="DM Sans" pitchFamily="2" charset="0"/>
            </a:endParaRPr>
          </a:p>
        </p:txBody>
      </p:sp>
      <p:sp>
        <p:nvSpPr>
          <p:cNvPr id="4" name="Slide Number Placeholder 3"/>
          <p:cNvSpPr>
            <a:spLocks noGrp="1"/>
          </p:cNvSpPr>
          <p:nvPr>
            <p:ph type="sldNum" sz="quarter" idx="5"/>
          </p:nvPr>
        </p:nvSpPr>
        <p:spPr/>
        <p:txBody>
          <a:bodyPr/>
          <a:lstStyle/>
          <a:p>
            <a:fld id="{1B5AE6FC-B2CF-3F41-B1FF-A4A7DDDFCCCC}" type="slidenum">
              <a:rPr lang="en-US" smtClean="0">
                <a:latin typeface="DM Sans" pitchFamily="2" charset="0"/>
              </a:rPr>
              <a:t>11</a:t>
            </a:fld>
            <a:endParaRPr lang="en-US">
              <a:latin typeface="DM Sans" pitchFamily="2" charset="0"/>
            </a:endParaRPr>
          </a:p>
        </p:txBody>
      </p:sp>
    </p:spTree>
    <p:extLst>
      <p:ext uri="{BB962C8B-B14F-4D97-AF65-F5344CB8AC3E}">
        <p14:creationId xmlns:p14="http://schemas.microsoft.com/office/powerpoint/2010/main" val="4262470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r>
              <a:rPr lang="en-GB" dirty="0">
                <a:effectLst/>
                <a:ea typeface="Calibri" panose="020F0502020204030204" pitchFamily="34" charset="0"/>
                <a:cs typeface="Times New Roman" panose="02020603050405020304" pitchFamily="18" charset="0"/>
              </a:rPr>
              <a:t>International Learning is one of the three key IPC areas of learning; t</a:t>
            </a:r>
            <a:r>
              <a:rPr lang="en-GB" dirty="0"/>
              <a:t>he ICA is unique in defining International Learning Golas. </a:t>
            </a:r>
          </a:p>
          <a:p>
            <a:r>
              <a:rPr lang="en-GB" dirty="0"/>
              <a:t>Each thematic unit has international tasks where learning relevant to the theme is considered locally and globally often through host, home and adopted countries. Thinking about these countries may also be included in subject tasks to allow learners to make connections between subject learning and home and/or host countries.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pc="-5" dirty="0">
                <a:cs typeface="Arial"/>
              </a:rPr>
              <a:t>International Learning goes beyond the units and will be evident in the school. It aims to develop </a:t>
            </a:r>
            <a:r>
              <a:rPr lang="en-US" dirty="0">
                <a:cs typeface="Arial"/>
              </a:rPr>
              <a:t>a </a:t>
            </a:r>
            <a:r>
              <a:rPr lang="en-US" spc="-5" dirty="0">
                <a:cs typeface="Arial"/>
              </a:rPr>
              <a:t>sense of ‘international</a:t>
            </a:r>
            <a:r>
              <a:rPr lang="en-US" spc="30" dirty="0">
                <a:cs typeface="Arial"/>
              </a:rPr>
              <a:t> </a:t>
            </a:r>
            <a:r>
              <a:rPr lang="en-US" spc="-5" dirty="0">
                <a:cs typeface="Arial"/>
              </a:rPr>
              <a:t>mindedness’ and ‘global competency’ which encourages taking action in the local and global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spc="-5"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spc="-5" dirty="0">
                <a:cs typeface="Arial"/>
              </a:rPr>
              <a:t>SUGGESTIONS: </a:t>
            </a:r>
            <a:r>
              <a:rPr lang="en-US" spc="-5" dirty="0">
                <a:cs typeface="Arial"/>
              </a:rPr>
              <a:t>Explain the host and home countries in your school and if these are the same how you might use adopted countries. </a:t>
            </a: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12</a:t>
            </a:fld>
            <a:endParaRPr lang="en-US"/>
          </a:p>
        </p:txBody>
      </p:sp>
    </p:spTree>
    <p:extLst>
      <p:ext uri="{BB962C8B-B14F-4D97-AF65-F5344CB8AC3E}">
        <p14:creationId xmlns:p14="http://schemas.microsoft.com/office/powerpoint/2010/main" val="76609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IPC teacher talks about international learning. </a:t>
            </a:r>
          </a:p>
        </p:txBody>
      </p:sp>
      <p:sp>
        <p:nvSpPr>
          <p:cNvPr id="4" name="Slide Number Placeholder 3"/>
          <p:cNvSpPr>
            <a:spLocks noGrp="1"/>
          </p:cNvSpPr>
          <p:nvPr>
            <p:ph type="sldNum" sz="quarter" idx="5"/>
          </p:nvPr>
        </p:nvSpPr>
        <p:spPr/>
        <p:txBody>
          <a:bodyPr/>
          <a:lstStyle/>
          <a:p>
            <a:fld id="{1B5AE6FC-B2CF-3F41-B1FF-A4A7DDDFCCCC}" type="slidenum">
              <a:rPr lang="en-US" smtClean="0"/>
              <a:t>13</a:t>
            </a:fld>
            <a:endParaRPr lang="en-US"/>
          </a:p>
        </p:txBody>
      </p:sp>
    </p:spTree>
    <p:extLst>
      <p:ext uri="{BB962C8B-B14F-4D97-AF65-F5344CB8AC3E}">
        <p14:creationId xmlns:p14="http://schemas.microsoft.com/office/powerpoint/2010/main" val="4017669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spc="-5" dirty="0">
                <a:cs typeface="Arial"/>
              </a:rPr>
              <a:t>Slide notes</a:t>
            </a:r>
          </a:p>
          <a:p>
            <a:pPr>
              <a:defRPr/>
            </a:pPr>
            <a:r>
              <a:rPr lang="en-US" b="0" spc="-5" dirty="0">
                <a:cs typeface="Arial"/>
              </a:rPr>
              <a:t>As well as gaining Knowledge, Skills and Understanding through International Learning children should become internationally minded and globally competent. </a:t>
            </a:r>
          </a:p>
          <a:p>
            <a:pPr>
              <a:defRPr/>
            </a:pPr>
            <a:r>
              <a:rPr lang="en-US" b="0" spc="-5" dirty="0">
                <a:cs typeface="Arial"/>
              </a:rPr>
              <a:t>Learners will have the opportunity </a:t>
            </a:r>
            <a:r>
              <a:rPr lang="en-GB" dirty="0">
                <a:effectLst/>
                <a:ea typeface="Calibri" panose="020F0502020204030204" pitchFamily="34" charset="0"/>
                <a:cs typeface="Times New Roman" panose="02020603050405020304" pitchFamily="18" charset="0"/>
              </a:rPr>
              <a:t>to develop a curiosity for the world around them and the appreciation of different viewpoints. </a:t>
            </a:r>
          </a:p>
          <a:p>
            <a:pPr>
              <a:defRPr/>
            </a:pPr>
            <a:r>
              <a:rPr lang="en-GB" b="0" spc="-5" dirty="0">
                <a:cs typeface="Arial"/>
              </a:rPr>
              <a:t>To become more globally competent, learners should be encouraged to take positive action locally or globally, for example by protecting and preserving the environment, responding positively to social issues and sharing their learning with others.</a:t>
            </a:r>
            <a:endParaRPr lang="en-US" b="0" spc="-5" dirty="0">
              <a:cs typeface="Arial"/>
            </a:endParaRPr>
          </a:p>
          <a:p>
            <a:pPr>
              <a:defRPr/>
            </a:pPr>
            <a:r>
              <a:rPr lang="en-US" b="1" spc="-5" dirty="0">
                <a:cs typeface="Arial"/>
              </a:rPr>
              <a:t>SUGGESTION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pc="-5" dirty="0">
                <a:cs typeface="Arial"/>
              </a:rPr>
              <a:t>If your school has defined international mindedness and/or global competence adapt this slide. </a:t>
            </a:r>
            <a:endParaRPr lang="en-US" dirty="0">
              <a:cs typeface="Arial"/>
            </a:endParaRP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14</a:t>
            </a:fld>
            <a:endParaRPr lang="en-US"/>
          </a:p>
        </p:txBody>
      </p:sp>
    </p:spTree>
    <p:extLst>
      <p:ext uri="{BB962C8B-B14F-4D97-AF65-F5344CB8AC3E}">
        <p14:creationId xmlns:p14="http://schemas.microsoft.com/office/powerpoint/2010/main" val="62134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dirty="0">
                <a:solidFill>
                  <a:schemeClr val="tx1"/>
                </a:solidFill>
                <a:effectLst/>
                <a:ea typeface="+mn-ea"/>
                <a:cs typeface="+mn-cs"/>
              </a:rPr>
              <a:t>The Personal Learning Goals shape our attitudes and capabilities as learners and people. They will help learners to flourish and overcome challenges in life and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ea typeface="Calibri" panose="020F0502020204030204" pitchFamily="34" charset="0"/>
                <a:cs typeface="Arial" panose="020B0604020202020204" pitchFamily="34" charset="0"/>
              </a:rPr>
              <a:t>The aim of the Personal Learning Goals is to develop character and attitudes, rather than Knowledge, Skills and Understanding. </a:t>
            </a:r>
            <a:endParaRPr lang="en-US" b="0" i="0" kern="1200" dirty="0">
              <a:solidFill>
                <a:schemeClr val="tx1"/>
              </a:solidFill>
              <a:effectLst/>
              <a:ea typeface="+mn-ea"/>
              <a:cs typeface="+mn-cs"/>
            </a:endParaRPr>
          </a:p>
          <a:p>
            <a:r>
              <a:rPr lang="en-US" b="0" i="0" kern="1200" dirty="0">
                <a:solidFill>
                  <a:schemeClr val="tx1"/>
                </a:solidFill>
                <a:effectLst/>
                <a:ea typeface="+mn-ea"/>
                <a:cs typeface="+mn-cs"/>
              </a:rPr>
              <a:t>These goals are included in unit tasks so that children learn about what they mean and put them into practice. </a:t>
            </a:r>
          </a:p>
          <a:p>
            <a:r>
              <a:rPr lang="en-US" b="0" i="0" kern="1200" dirty="0">
                <a:solidFill>
                  <a:schemeClr val="tx1"/>
                </a:solidFill>
                <a:effectLst/>
                <a:ea typeface="+mn-ea"/>
                <a:cs typeface="+mn-cs"/>
              </a:rPr>
              <a:t>The Personal Learning Goals apply to all school activities, not just IPC lessons. </a:t>
            </a:r>
          </a:p>
          <a:p>
            <a:r>
              <a:rPr lang="en-US" b="0" i="0" kern="1200" dirty="0">
                <a:solidFill>
                  <a:schemeClr val="tx1"/>
                </a:solidFill>
                <a:effectLst/>
                <a:ea typeface="+mn-ea"/>
                <a:cs typeface="+mn-cs"/>
              </a:rPr>
              <a:t>The infographic gives ideas that parents can use to support the Personal Learning Goals at home. </a:t>
            </a:r>
          </a:p>
          <a:p>
            <a:r>
              <a:rPr lang="en-GB" b="1" dirty="0"/>
              <a:t>SUGGESTION</a:t>
            </a:r>
          </a:p>
          <a:p>
            <a:r>
              <a:rPr lang="en-GB" dirty="0"/>
              <a:t>You may want to explain how you recognise children using the Personal Goals or if you have a monthly or termly focus. </a:t>
            </a:r>
          </a:p>
        </p:txBody>
      </p:sp>
      <p:sp>
        <p:nvSpPr>
          <p:cNvPr id="4" name="Slide Number Placeholder 3"/>
          <p:cNvSpPr>
            <a:spLocks noGrp="1"/>
          </p:cNvSpPr>
          <p:nvPr>
            <p:ph type="sldNum" sz="quarter" idx="5"/>
          </p:nvPr>
        </p:nvSpPr>
        <p:spPr/>
        <p:txBody>
          <a:bodyPr/>
          <a:lstStyle/>
          <a:p>
            <a:fld id="{1B5AE6FC-B2CF-3F41-B1FF-A4A7DDDFCCCC}" type="slidenum">
              <a:rPr lang="en-US" smtClean="0"/>
              <a:t>15</a:t>
            </a:fld>
            <a:endParaRPr lang="en-US"/>
          </a:p>
        </p:txBody>
      </p:sp>
    </p:spTree>
    <p:extLst>
      <p:ext uri="{BB962C8B-B14F-4D97-AF65-F5344CB8AC3E}">
        <p14:creationId xmlns:p14="http://schemas.microsoft.com/office/powerpoint/2010/main" val="112843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an IPC </a:t>
            </a:r>
            <a:r>
              <a:rPr lang="en-GB" dirty="0"/>
              <a:t>teacher talks about the importance of the Personal Learning Goals.</a:t>
            </a:r>
          </a:p>
        </p:txBody>
      </p:sp>
      <p:sp>
        <p:nvSpPr>
          <p:cNvPr id="4" name="Slide Number Placeholder 3"/>
          <p:cNvSpPr>
            <a:spLocks noGrp="1"/>
          </p:cNvSpPr>
          <p:nvPr>
            <p:ph type="sldNum" sz="quarter" idx="5"/>
          </p:nvPr>
        </p:nvSpPr>
        <p:spPr/>
        <p:txBody>
          <a:bodyPr/>
          <a:lstStyle/>
          <a:p>
            <a:fld id="{86080854-DD56-41B6-9BC0-25FFB139D6C7}" type="slidenum">
              <a:rPr lang="en-GB" smtClean="0"/>
              <a:t>16</a:t>
            </a:fld>
            <a:endParaRPr lang="en-GB"/>
          </a:p>
        </p:txBody>
      </p:sp>
    </p:spTree>
    <p:extLst>
      <p:ext uri="{BB962C8B-B14F-4D97-AF65-F5344CB8AC3E}">
        <p14:creationId xmlns:p14="http://schemas.microsoft.com/office/powerpoint/2010/main" val="1765998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spc="-5" dirty="0">
                <a:latin typeface="Arial"/>
                <a:cs typeface="Arial"/>
              </a:rPr>
              <a:t>SUGGESTION  </a:t>
            </a:r>
          </a:p>
          <a:p>
            <a:pPr>
              <a:defRPr/>
            </a:pPr>
            <a:r>
              <a:rPr lang="en-US" sz="1200" spc="-5" dirty="0">
                <a:latin typeface="Arial"/>
                <a:cs typeface="Arial"/>
              </a:rPr>
              <a:t>Add examples of PLG displays and definitions from your school. </a:t>
            </a:r>
            <a:endParaRPr lang="en-GB" dirty="0"/>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17</a:t>
            </a:fld>
            <a:endParaRPr lang="en-US"/>
          </a:p>
        </p:txBody>
      </p:sp>
    </p:spTree>
    <p:extLst>
      <p:ext uri="{BB962C8B-B14F-4D97-AF65-F5344CB8AC3E}">
        <p14:creationId xmlns:p14="http://schemas.microsoft.com/office/powerpoint/2010/main" val="3023974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r>
              <a:rPr lang="en-GB" dirty="0"/>
              <a:t>Although learning is different for everyone each unit follows the same Process to Facilitate Learning which has been designed based on neuroscience and educational research to improve learning for everyone. </a:t>
            </a:r>
          </a:p>
          <a:p>
            <a:r>
              <a:rPr lang="en-GB" dirty="0"/>
              <a:t>Assessment can happen at any time in the process of learning. As well as action which is encouraged in response to learning. </a:t>
            </a:r>
          </a:p>
          <a:p>
            <a:r>
              <a:rPr lang="en-GB" dirty="0"/>
              <a:t>We will talk through the cycle and share examples of each stage. </a:t>
            </a: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18</a:t>
            </a:fld>
            <a:endParaRPr lang="en-US"/>
          </a:p>
        </p:txBody>
      </p:sp>
    </p:spTree>
    <p:extLst>
      <p:ext uri="{BB962C8B-B14F-4D97-AF65-F5344CB8AC3E}">
        <p14:creationId xmlns:p14="http://schemas.microsoft.com/office/powerpoint/2010/main" val="3538467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SUGGESTION</a:t>
            </a:r>
          </a:p>
          <a:p>
            <a:r>
              <a:rPr lang="en-GB" b="1" dirty="0"/>
              <a:t>We have included pictures from the Pinboard on the next few slides, but recommend you swap these for photos from your school.</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pPr algn="l"/>
            <a:r>
              <a:rPr lang="en-GB" dirty="0"/>
              <a:t>The Entry Point happens at the beginning of the unit. It could involve new experiences, a visit or visitors or a hands-on experience organised by the teacher. </a:t>
            </a:r>
            <a:r>
              <a:rPr lang="en-GB" b="0" i="0" u="none" strike="noStrike" baseline="0" dirty="0"/>
              <a:t>The Entry Point provides an exciting introduction to the learning that is to follow.</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spc="-5" dirty="0">
                <a:cs typeface="Arial"/>
              </a:rPr>
              <a:t>SUGGESTION: </a:t>
            </a:r>
            <a:r>
              <a:rPr lang="en-US" spc="-5" dirty="0">
                <a:cs typeface="Arial"/>
              </a:rPr>
              <a:t>You can change the pictures to ones from your school, or describe upcoming Entry Points. </a:t>
            </a:r>
            <a:endParaRPr lang="en-US" dirty="0">
              <a:cs typeface="Arial"/>
            </a:endParaRPr>
          </a:p>
          <a:p>
            <a:endParaRPr lang="en-GB" b="1" dirty="0"/>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19</a:t>
            </a:fld>
            <a:endParaRPr lang="en-US"/>
          </a:p>
        </p:txBody>
      </p:sp>
    </p:spTree>
    <p:extLst>
      <p:ext uri="{BB962C8B-B14F-4D97-AF65-F5344CB8AC3E}">
        <p14:creationId xmlns:p14="http://schemas.microsoft.com/office/powerpoint/2010/main" val="172296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pPr>
              <a:defRPr/>
            </a:pPr>
            <a:r>
              <a:rPr lang="en-GB" b="0" dirty="0"/>
              <a:t>This is from the International Curriculum Association website, the map on the website is interactive showing schools in countries and regions for each International Curriculum programme.</a:t>
            </a:r>
            <a:r>
              <a:rPr lang="en-GB" dirty="0"/>
              <a:t> </a:t>
            </a:r>
          </a:p>
          <a:p>
            <a:pPr>
              <a:defRPr/>
            </a:pPr>
            <a:r>
              <a:rPr lang="en-GB" sz="1200" b="0" i="0" kern="1200" dirty="0">
                <a:solidFill>
                  <a:schemeClr val="tx1"/>
                </a:solidFill>
                <a:effectLst/>
                <a:latin typeface="+mn-lt"/>
                <a:ea typeface="+mn-ea"/>
                <a:cs typeface="+mn-cs"/>
              </a:rPr>
              <a:t>The IPC is an internationally researched curriculum for learners aged </a:t>
            </a:r>
            <a:r>
              <a:rPr lang="en-GB" dirty="0"/>
              <a:t>5-11</a:t>
            </a:r>
            <a:r>
              <a:rPr lang="en-GB" sz="1200" b="0" i="0" kern="1200" dirty="0">
                <a:solidFill>
                  <a:schemeClr val="tx1"/>
                </a:solidFill>
                <a:effectLst/>
                <a:latin typeface="+mn-lt"/>
                <a:ea typeface="+mn-ea"/>
                <a:cs typeface="+mn-cs"/>
              </a:rPr>
              <a:t> years old, presented to schools through core documentation, practical materials and supporting resources. </a:t>
            </a:r>
            <a:r>
              <a:rPr lang="en-GB" dirty="0"/>
              <a:t>Although it is regularly updated it has just undergone a rigorous review with updated learning goals, units and core documents. </a:t>
            </a:r>
            <a:endParaRPr lang="en-GB" dirty="0">
              <a:cs typeface="Calibri"/>
            </a:endParaRP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2</a:t>
            </a:fld>
            <a:endParaRPr lang="en-US"/>
          </a:p>
        </p:txBody>
      </p:sp>
    </p:spTree>
    <p:extLst>
      <p:ext uri="{BB962C8B-B14F-4D97-AF65-F5344CB8AC3E}">
        <p14:creationId xmlns:p14="http://schemas.microsoft.com/office/powerpoint/2010/main" val="454312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IPC teacher explains the Entry Point.</a:t>
            </a:r>
          </a:p>
        </p:txBody>
      </p:sp>
      <p:sp>
        <p:nvSpPr>
          <p:cNvPr id="4" name="Slide Number Placeholder 3"/>
          <p:cNvSpPr>
            <a:spLocks noGrp="1"/>
          </p:cNvSpPr>
          <p:nvPr>
            <p:ph type="sldNum" sz="quarter" idx="5"/>
          </p:nvPr>
        </p:nvSpPr>
        <p:spPr/>
        <p:txBody>
          <a:bodyPr/>
          <a:lstStyle/>
          <a:p>
            <a:fld id="{86080854-DD56-41B6-9BC0-25FFB139D6C7}" type="slidenum">
              <a:rPr lang="en-GB" smtClean="0"/>
              <a:t>20</a:t>
            </a:fld>
            <a:endParaRPr lang="en-GB"/>
          </a:p>
        </p:txBody>
      </p:sp>
    </p:spTree>
    <p:extLst>
      <p:ext uri="{BB962C8B-B14F-4D97-AF65-F5344CB8AC3E}">
        <p14:creationId xmlns:p14="http://schemas.microsoft.com/office/powerpoint/2010/main" val="1456585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pPr algn="l"/>
            <a:r>
              <a:rPr lang="en-GB" i="0" u="none" strike="noStrike" baseline="0" dirty="0"/>
              <a:t>The Knowledge Harvest is designed to take place in the early stages of each unit and provides an opportunity for children to reveal what they already know about the themes they are studying. This knowledge can then be added to, developed and even challenged by the teacher, throughout the course of the unit.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spc="-5" dirty="0">
                <a:cs typeface="Arial"/>
              </a:rPr>
              <a:t>SUGGESTION: </a:t>
            </a:r>
            <a:r>
              <a:rPr lang="en-US" spc="-5" dirty="0">
                <a:cs typeface="Arial"/>
              </a:rPr>
              <a:t>You can change the pictures to ones from your school. </a:t>
            </a:r>
            <a:endParaRPr lang="en-US" dirty="0">
              <a:cs typeface="Arial"/>
            </a:endParaRP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21</a:t>
            </a:fld>
            <a:endParaRPr lang="en-US"/>
          </a:p>
        </p:txBody>
      </p:sp>
    </p:spTree>
    <p:extLst>
      <p:ext uri="{BB962C8B-B14F-4D97-AF65-F5344CB8AC3E}">
        <p14:creationId xmlns:p14="http://schemas.microsoft.com/office/powerpoint/2010/main" val="4071062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i="0" u="none" strike="noStrike" baseline="0" dirty="0"/>
              <a:t>Explaining the Theme aims to prepare learners by helping them see how this unit connects with other units of learning, how this unit might build on previous learning and what connections between subjects will be made in this unit of learning. It</a:t>
            </a:r>
            <a:r>
              <a:rPr lang="en-US" i="0" u="none" strike="noStrike" baseline="0" dirty="0">
                <a:cs typeface="Arial"/>
              </a:rPr>
              <a:t> g</a:t>
            </a:r>
            <a:r>
              <a:rPr lang="en-US" dirty="0">
                <a:cs typeface="Arial"/>
              </a:rPr>
              <a:t>ives </a:t>
            </a:r>
            <a:r>
              <a:rPr lang="en-US" spc="-5" dirty="0">
                <a:cs typeface="Arial"/>
              </a:rPr>
              <a:t>children </a:t>
            </a:r>
            <a:r>
              <a:rPr lang="en-US" dirty="0">
                <a:cs typeface="Arial"/>
              </a:rPr>
              <a:t>an </a:t>
            </a:r>
            <a:r>
              <a:rPr lang="en-US" spc="-5" dirty="0">
                <a:cs typeface="Arial"/>
              </a:rPr>
              <a:t>overview of where learning is headed. </a:t>
            </a:r>
            <a:endParaRPr lang="en-US" dirty="0">
              <a:cs typeface="Arial"/>
            </a:endParaRPr>
          </a:p>
          <a:p>
            <a:pPr marL="12700" indent="0">
              <a:spcBef>
                <a:spcPts val="240"/>
              </a:spcBef>
              <a:buNone/>
              <a:tabLst>
                <a:tab pos="355600" algn="l"/>
                <a:tab pos="356235" algn="l"/>
              </a:tabLst>
            </a:pPr>
            <a:r>
              <a:rPr lang="en-US" dirty="0"/>
              <a:t>It is also included in the parent letter at the start of a unit to help support the learning  at home</a:t>
            </a:r>
          </a:p>
          <a:p>
            <a:pPr marL="12700" indent="0">
              <a:spcBef>
                <a:spcPts val="240"/>
              </a:spcBef>
              <a:buNone/>
              <a:tabLst>
                <a:tab pos="355600" algn="l"/>
                <a:tab pos="356235" algn="l"/>
              </a:tabLst>
            </a:pPr>
            <a:r>
              <a:rPr lang="en-US" b="1" dirty="0"/>
              <a:t>SUGGESTION</a:t>
            </a:r>
            <a:r>
              <a:rPr lang="en-US" dirty="0"/>
              <a:t> </a:t>
            </a:r>
          </a:p>
          <a:p>
            <a:pPr marL="12700" indent="0">
              <a:spcBef>
                <a:spcPts val="240"/>
              </a:spcBef>
              <a:buNone/>
              <a:tabLst>
                <a:tab pos="355600" algn="l"/>
                <a:tab pos="356235" algn="l"/>
              </a:tabLst>
            </a:pPr>
            <a:r>
              <a:rPr lang="en-US" dirty="0"/>
              <a:t>Add an image of a parent letter or newsletter with IPC unit announcements. </a:t>
            </a:r>
          </a:p>
          <a:p>
            <a:pPr marL="12700" indent="0">
              <a:spcBef>
                <a:spcPts val="240"/>
              </a:spcBef>
              <a:buNone/>
              <a:tabLst>
                <a:tab pos="355600" algn="l"/>
                <a:tab pos="356235" algn="l"/>
              </a:tabLst>
            </a:pPr>
            <a:r>
              <a:rPr lang="en-US" dirty="0"/>
              <a:t>Add display photos to show connections between subjects and/or the overview of the unit. </a:t>
            </a: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22</a:t>
            </a:fld>
            <a:endParaRPr lang="en-US"/>
          </a:p>
        </p:txBody>
      </p:sp>
    </p:spTree>
    <p:extLst>
      <p:ext uri="{BB962C8B-B14F-4D97-AF65-F5344CB8AC3E}">
        <p14:creationId xmlns:p14="http://schemas.microsoft.com/office/powerpoint/2010/main" val="2457916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pPr marL="12700" marR="240029">
              <a:lnSpc>
                <a:spcPct val="100000"/>
              </a:lnSpc>
              <a:spcBef>
                <a:spcPts val="100"/>
              </a:spcBef>
            </a:pPr>
            <a:r>
              <a:rPr lang="en-US" spc="-5" dirty="0">
                <a:cs typeface="Arial"/>
              </a:rPr>
              <a:t>Each </a:t>
            </a:r>
            <a:r>
              <a:rPr lang="en-US" dirty="0">
                <a:cs typeface="Arial"/>
              </a:rPr>
              <a:t>IPC </a:t>
            </a:r>
            <a:r>
              <a:rPr lang="en-US" spc="-5" dirty="0">
                <a:cs typeface="Arial"/>
              </a:rPr>
              <a:t>unit has a research activity and a recording </a:t>
            </a:r>
            <a:r>
              <a:rPr lang="en-US" spc="-20" dirty="0">
                <a:cs typeface="Arial"/>
              </a:rPr>
              <a:t>activity. </a:t>
            </a:r>
          </a:p>
          <a:p>
            <a:pPr marL="12700" marR="240029">
              <a:lnSpc>
                <a:spcPct val="100000"/>
              </a:lnSpc>
              <a:spcBef>
                <a:spcPts val="100"/>
              </a:spcBef>
            </a:pPr>
            <a:r>
              <a:rPr lang="en-US" b="1" spc="-5" dirty="0">
                <a:cs typeface="Arial"/>
              </a:rPr>
              <a:t>Research activities  </a:t>
            </a:r>
            <a:r>
              <a:rPr lang="en-US" spc="-15" dirty="0">
                <a:cs typeface="Arial"/>
              </a:rPr>
              <a:t>always </a:t>
            </a:r>
            <a:r>
              <a:rPr lang="en-US" spc="-5" dirty="0">
                <a:cs typeface="Arial"/>
              </a:rPr>
              <a:t>precede </a:t>
            </a:r>
            <a:r>
              <a:rPr lang="en-US" dirty="0">
                <a:cs typeface="Arial"/>
              </a:rPr>
              <a:t>the </a:t>
            </a:r>
            <a:r>
              <a:rPr lang="en-US" spc="-5" dirty="0">
                <a:cs typeface="Arial"/>
              </a:rPr>
              <a:t>recording activities. During research activities, children use a  variety </a:t>
            </a:r>
            <a:r>
              <a:rPr lang="en-US" dirty="0">
                <a:cs typeface="Arial"/>
              </a:rPr>
              <a:t>of </a:t>
            </a:r>
            <a:r>
              <a:rPr lang="en-US" spc="-5" dirty="0">
                <a:cs typeface="Arial"/>
              </a:rPr>
              <a:t>methods and </a:t>
            </a:r>
            <a:r>
              <a:rPr lang="en-US" spc="-15" dirty="0">
                <a:cs typeface="Arial"/>
              </a:rPr>
              <a:t>work </a:t>
            </a:r>
            <a:r>
              <a:rPr lang="en-US" spc="-5" dirty="0">
                <a:cs typeface="Arial"/>
              </a:rPr>
              <a:t>in </a:t>
            </a:r>
            <a:r>
              <a:rPr lang="en-US" spc="-10" dirty="0">
                <a:cs typeface="Arial"/>
              </a:rPr>
              <a:t>different </a:t>
            </a:r>
            <a:r>
              <a:rPr lang="en-US" spc="-5" dirty="0">
                <a:cs typeface="Arial"/>
              </a:rPr>
              <a:t>group sizes </a:t>
            </a:r>
            <a:r>
              <a:rPr lang="en-US" dirty="0">
                <a:cs typeface="Arial"/>
              </a:rPr>
              <a:t>to </a:t>
            </a:r>
            <a:r>
              <a:rPr lang="en-US" spc="-5" dirty="0">
                <a:cs typeface="Arial"/>
              </a:rPr>
              <a:t>find out a range </a:t>
            </a:r>
            <a:r>
              <a:rPr lang="en-US" dirty="0">
                <a:cs typeface="Arial"/>
              </a:rPr>
              <a:t>of </a:t>
            </a:r>
            <a:r>
              <a:rPr lang="en-US" spc="-5" dirty="0">
                <a:cs typeface="Arial"/>
              </a:rPr>
              <a:t>information. </a:t>
            </a:r>
            <a:endParaRPr lang="en-US" dirty="0">
              <a:cs typeface="Arial"/>
            </a:endParaRPr>
          </a:p>
          <a:p>
            <a:pPr marL="12700" marR="5080" lvl="0" indent="0" algn="just" defTabSz="914400" rtl="0" eaLnBrk="1" fontAlgn="auto" latinLnBrk="0" hangingPunct="1">
              <a:lnSpc>
                <a:spcPct val="100000"/>
              </a:lnSpc>
              <a:spcBef>
                <a:spcPts val="1200"/>
              </a:spcBef>
              <a:spcAft>
                <a:spcPts val="0"/>
              </a:spcAft>
              <a:buClrTx/>
              <a:buSzTx/>
              <a:buFontTx/>
              <a:buNone/>
              <a:tabLst/>
              <a:defRPr/>
            </a:pPr>
            <a:r>
              <a:rPr lang="en-US" spc="-5" dirty="0">
                <a:cs typeface="Arial"/>
              </a:rPr>
              <a:t>During </a:t>
            </a:r>
            <a:r>
              <a:rPr lang="en-US" dirty="0">
                <a:cs typeface="Arial"/>
              </a:rPr>
              <a:t>the </a:t>
            </a:r>
            <a:r>
              <a:rPr lang="en-US" b="1" spc="-5" dirty="0">
                <a:cs typeface="Arial"/>
              </a:rPr>
              <a:t>recording activities</a:t>
            </a:r>
            <a:r>
              <a:rPr lang="en-US" spc="-5" dirty="0">
                <a:cs typeface="Arial"/>
              </a:rPr>
              <a:t>, children interpret the learning they have researched and have </a:t>
            </a:r>
            <a:r>
              <a:rPr lang="en-US" dirty="0">
                <a:cs typeface="Arial"/>
              </a:rPr>
              <a:t>the </a:t>
            </a:r>
            <a:r>
              <a:rPr lang="en-US" spc="-5" dirty="0">
                <a:cs typeface="Arial"/>
              </a:rPr>
              <a:t>opportunity to demonstrate, share and </a:t>
            </a:r>
            <a:r>
              <a:rPr lang="en-US" spc="-10" dirty="0">
                <a:cs typeface="Arial"/>
              </a:rPr>
              <a:t>explain </a:t>
            </a:r>
            <a:r>
              <a:rPr lang="en-US" spc="-5" dirty="0">
                <a:cs typeface="Arial"/>
              </a:rPr>
              <a:t>their learning in </a:t>
            </a:r>
            <a:r>
              <a:rPr lang="en-US" spc="-10" dirty="0">
                <a:cs typeface="Arial"/>
              </a:rPr>
              <a:t>different </a:t>
            </a:r>
            <a:r>
              <a:rPr lang="en-US" spc="-15" dirty="0">
                <a:cs typeface="Arial"/>
              </a:rPr>
              <a:t>ways. </a:t>
            </a:r>
          </a:p>
          <a:p>
            <a:pPr marL="12700" marR="5080" lvl="0" indent="0" algn="just" defTabSz="914400" rtl="0" eaLnBrk="1" fontAlgn="auto" latinLnBrk="0" hangingPunct="1">
              <a:lnSpc>
                <a:spcPct val="100000"/>
              </a:lnSpc>
              <a:spcBef>
                <a:spcPts val="1200"/>
              </a:spcBef>
              <a:spcAft>
                <a:spcPts val="0"/>
              </a:spcAft>
              <a:buClrTx/>
              <a:buSzTx/>
              <a:buFontTx/>
              <a:buNone/>
              <a:tabLst/>
              <a:defRPr/>
            </a:pPr>
            <a:r>
              <a:rPr lang="en-US" spc="-15" dirty="0">
                <a:cs typeface="Arial"/>
              </a:rPr>
              <a:t>When</a:t>
            </a:r>
            <a:r>
              <a:rPr lang="en-US" b="1" spc="-15" dirty="0">
                <a:cs typeface="Arial"/>
              </a:rPr>
              <a:t> reflecting </a:t>
            </a:r>
            <a:r>
              <a:rPr lang="en-US" spc="-15" dirty="0">
                <a:cs typeface="Arial"/>
              </a:rPr>
              <a:t>learners may make connections to previous learning, consider the significance of what they have learnt or make personal connections. Reflection is essential to developing metacognition which makes children become better learners. </a:t>
            </a:r>
            <a:endParaRPr lang="en-US" spc="-5" dirty="0">
              <a:cs typeface="Arial"/>
            </a:endParaRPr>
          </a:p>
          <a:p>
            <a:pPr marL="12700" marR="5080" lvl="0" indent="0" algn="just" defTabSz="914400" rtl="0" eaLnBrk="1" fontAlgn="auto" latinLnBrk="0" hangingPunct="1">
              <a:lnSpc>
                <a:spcPct val="100000"/>
              </a:lnSpc>
              <a:spcBef>
                <a:spcPts val="1200"/>
              </a:spcBef>
              <a:spcAft>
                <a:spcPts val="0"/>
              </a:spcAft>
              <a:buClrTx/>
              <a:buSzTx/>
              <a:buFontTx/>
              <a:buNone/>
              <a:tabLst/>
              <a:defRPr/>
            </a:pPr>
            <a:r>
              <a:rPr lang="en-US" b="1" spc="-5" dirty="0">
                <a:cs typeface="Arial"/>
              </a:rPr>
              <a:t>SUGGESTION: </a:t>
            </a:r>
          </a:p>
          <a:p>
            <a:pPr marL="12700" marR="5080" lvl="0" indent="0" algn="just" defTabSz="914400" rtl="0" eaLnBrk="1" fontAlgn="auto" latinLnBrk="0" hangingPunct="1">
              <a:lnSpc>
                <a:spcPct val="100000"/>
              </a:lnSpc>
              <a:spcBef>
                <a:spcPts val="1200"/>
              </a:spcBef>
              <a:spcAft>
                <a:spcPts val="0"/>
              </a:spcAft>
              <a:buClrTx/>
              <a:buSzTx/>
              <a:buFontTx/>
              <a:buNone/>
              <a:tabLst/>
              <a:defRPr/>
            </a:pPr>
            <a:r>
              <a:rPr lang="en-US" spc="-5" dirty="0">
                <a:cs typeface="Arial"/>
              </a:rPr>
              <a:t>You can change the pictures to ones from your school. </a:t>
            </a:r>
            <a:endParaRPr lang="en-US" dirty="0">
              <a:cs typeface="Arial"/>
            </a:endParaRP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23</a:t>
            </a:fld>
            <a:endParaRPr lang="en-US"/>
          </a:p>
        </p:txBody>
      </p:sp>
    </p:spTree>
    <p:extLst>
      <p:ext uri="{BB962C8B-B14F-4D97-AF65-F5344CB8AC3E}">
        <p14:creationId xmlns:p14="http://schemas.microsoft.com/office/powerpoint/2010/main" val="1891286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a:rPr>
              <a:t>The Exit Point has two main</a:t>
            </a:r>
            <a:r>
              <a:rPr lang="en-US" sz="1200" spc="-110" dirty="0">
                <a:cs typeface="Arial"/>
              </a:rPr>
              <a:t> </a:t>
            </a:r>
            <a:r>
              <a:rPr lang="en-US" sz="1200" dirty="0">
                <a:cs typeface="Arial"/>
              </a:rPr>
              <a:t>purposes: to help children pull together their learning from the unit and to</a:t>
            </a:r>
            <a:r>
              <a:rPr lang="en-US" sz="1200" spc="-130" dirty="0">
                <a:cs typeface="Arial"/>
              </a:rPr>
              <a:t> </a:t>
            </a:r>
            <a:r>
              <a:rPr lang="en-US" sz="1200" dirty="0">
                <a:cs typeface="Arial"/>
              </a:rPr>
              <a:t>celebrate the learning that has taken</a:t>
            </a:r>
            <a:r>
              <a:rPr lang="en-US" sz="1200" spc="-125" dirty="0">
                <a:cs typeface="Arial"/>
              </a:rPr>
              <a:t> </a:t>
            </a:r>
            <a:r>
              <a:rPr lang="en-US" sz="1200" dirty="0">
                <a:cs typeface="Arial"/>
              </a:rPr>
              <a:t>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dirty="0">
                <a:cs typeface="Arial"/>
              </a:rPr>
              <a:t>SUGGESTION: </a:t>
            </a:r>
            <a:r>
              <a:rPr lang="en-US" sz="1200" spc="-5" dirty="0">
                <a:cs typeface="Arial"/>
              </a:rPr>
              <a:t>You can change the pictures to ones from your school. </a:t>
            </a:r>
            <a:endParaRPr lang="en-US" sz="1200" dirty="0">
              <a:cs typeface="Arial"/>
            </a:endParaRP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24</a:t>
            </a:fld>
            <a:endParaRPr lang="en-US"/>
          </a:p>
        </p:txBody>
      </p:sp>
    </p:spTree>
    <p:extLst>
      <p:ext uri="{BB962C8B-B14F-4D97-AF65-F5344CB8AC3E}">
        <p14:creationId xmlns:p14="http://schemas.microsoft.com/office/powerpoint/2010/main" val="3645323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IPC teacher explains the Exit Point.</a:t>
            </a:r>
          </a:p>
          <a:p>
            <a:endParaRPr lang="en-GB" dirty="0"/>
          </a:p>
        </p:txBody>
      </p:sp>
      <p:sp>
        <p:nvSpPr>
          <p:cNvPr id="4" name="Slide Number Placeholder 3"/>
          <p:cNvSpPr>
            <a:spLocks noGrp="1"/>
          </p:cNvSpPr>
          <p:nvPr>
            <p:ph type="sldNum" sz="quarter" idx="5"/>
          </p:nvPr>
        </p:nvSpPr>
        <p:spPr/>
        <p:txBody>
          <a:bodyPr/>
          <a:lstStyle/>
          <a:p>
            <a:fld id="{86080854-DD56-41B6-9BC0-25FFB139D6C7}" type="slidenum">
              <a:rPr lang="en-GB" smtClean="0"/>
              <a:t>25</a:t>
            </a:fld>
            <a:endParaRPr lang="en-GB"/>
          </a:p>
        </p:txBody>
      </p:sp>
    </p:spTree>
    <p:extLst>
      <p:ext uri="{BB962C8B-B14F-4D97-AF65-F5344CB8AC3E}">
        <p14:creationId xmlns:p14="http://schemas.microsoft.com/office/powerpoint/2010/main" val="3476328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Action can be taken at any time within the Process to Facilitate learning. </a:t>
            </a:r>
          </a:p>
          <a:p>
            <a:r>
              <a:rPr lang="en-GB" dirty="0"/>
              <a:t>Children may advocate for action during the Exit Point. </a:t>
            </a:r>
          </a:p>
        </p:txBody>
      </p:sp>
      <p:sp>
        <p:nvSpPr>
          <p:cNvPr id="4" name="Slide Number Placeholder 3"/>
          <p:cNvSpPr>
            <a:spLocks noGrp="1"/>
          </p:cNvSpPr>
          <p:nvPr>
            <p:ph type="sldNum" sz="quarter" idx="5"/>
          </p:nvPr>
        </p:nvSpPr>
        <p:spPr/>
        <p:txBody>
          <a:bodyPr/>
          <a:lstStyle/>
          <a:p>
            <a:fld id="{1B5AE6FC-B2CF-3F41-B1FF-A4A7DDDFCCCC}" type="slidenum">
              <a:rPr lang="en-US" smtClean="0"/>
              <a:t>26</a:t>
            </a:fld>
            <a:endParaRPr lang="en-US"/>
          </a:p>
        </p:txBody>
      </p:sp>
    </p:spTree>
    <p:extLst>
      <p:ext uri="{BB962C8B-B14F-4D97-AF65-F5344CB8AC3E}">
        <p14:creationId xmlns:p14="http://schemas.microsoft.com/office/powerpoint/2010/main" val="3915649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IPC provides teachers with thematic units of learning, which outline key activities and tasks that follow the process to facilitate learning. The units of learning are specifically designed for each ’milepost’ on appealing themes that motivate learning and cover goals of age-appropriate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encourage schools, teachers, learners and parents to talk about learning rather than activities.</a:t>
            </a: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27</a:t>
            </a:fld>
            <a:endParaRPr lang="en-US"/>
          </a:p>
        </p:txBody>
      </p:sp>
    </p:spTree>
    <p:extLst>
      <p:ext uri="{BB962C8B-B14F-4D97-AF65-F5344CB8AC3E}">
        <p14:creationId xmlns:p14="http://schemas.microsoft.com/office/powerpoint/2010/main" val="2697541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Adapt the bullet points to include how parents can get involved at your school. </a:t>
            </a:r>
          </a:p>
          <a:p>
            <a:r>
              <a:rPr lang="en-GB" b="1" dirty="0"/>
              <a:t>SUGGESTION</a:t>
            </a:r>
            <a:r>
              <a:rPr lang="en-GB" dirty="0"/>
              <a:t>: </a:t>
            </a:r>
          </a:p>
          <a:p>
            <a:r>
              <a:rPr lang="en-GB" dirty="0"/>
              <a:t>Add school specific information here. </a:t>
            </a: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28</a:t>
            </a:fld>
            <a:endParaRPr lang="en-US"/>
          </a:p>
        </p:txBody>
      </p:sp>
    </p:spTree>
    <p:extLst>
      <p:ext uri="{BB962C8B-B14F-4D97-AF65-F5344CB8AC3E}">
        <p14:creationId xmlns:p14="http://schemas.microsoft.com/office/powerpoint/2010/main" val="3244092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dirty="0">
                <a:latin typeface="Aptos" panose="020B0004020202020204" pitchFamily="34" charset="0"/>
                <a:cs typeface="Arial"/>
              </a:rPr>
              <a:t>SUGGESTION: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latin typeface="Aptos" panose="020B0004020202020204" pitchFamily="34" charset="0"/>
                <a:cs typeface="Arial"/>
              </a:rPr>
              <a:t>Change the picture to one from your school showing how parents are getting involved. </a:t>
            </a:r>
            <a:endParaRPr lang="en-US" sz="1200" dirty="0">
              <a:latin typeface="Aptos" panose="020B0004020202020204" pitchFamily="34" charset="0"/>
              <a:cs typeface="Arial"/>
            </a:endParaRP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29</a:t>
            </a:fld>
            <a:endParaRPr lang="en-US"/>
          </a:p>
        </p:txBody>
      </p:sp>
    </p:spTree>
    <p:extLst>
      <p:ext uri="{BB962C8B-B14F-4D97-AF65-F5344CB8AC3E}">
        <p14:creationId xmlns:p14="http://schemas.microsoft.com/office/powerpoint/2010/main" val="1812651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notes</a:t>
            </a:r>
          </a:p>
          <a:p>
            <a:r>
              <a:rPr lang="en-GB" dirty="0"/>
              <a:t>When we refer to the ICA, International Curriculum Association we are encompassing all three curricula, professional development and the Recognition and Accreditation service. </a:t>
            </a:r>
          </a:p>
          <a:p>
            <a:r>
              <a:rPr lang="en-GB" dirty="0"/>
              <a:t>This presentation will focus on the IPC. </a:t>
            </a: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3</a:t>
            </a:fld>
            <a:endParaRPr lang="en-US"/>
          </a:p>
        </p:txBody>
      </p:sp>
    </p:spTree>
    <p:extLst>
      <p:ext uri="{BB962C8B-B14F-4D97-AF65-F5344CB8AC3E}">
        <p14:creationId xmlns:p14="http://schemas.microsoft.com/office/powerpoint/2010/main" val="2813652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about where parents can find information on your website or school displays. </a:t>
            </a:r>
          </a:p>
        </p:txBody>
      </p:sp>
      <p:sp>
        <p:nvSpPr>
          <p:cNvPr id="4" name="Slide Number Placeholder 3"/>
          <p:cNvSpPr>
            <a:spLocks noGrp="1"/>
          </p:cNvSpPr>
          <p:nvPr>
            <p:ph type="sldNum" sz="quarter" idx="5"/>
          </p:nvPr>
        </p:nvSpPr>
        <p:spPr/>
        <p:txBody>
          <a:bodyPr/>
          <a:lstStyle/>
          <a:p>
            <a:fld id="{1B5AE6FC-B2CF-3F41-B1FF-A4A7DDDFCCCC}" type="slidenum">
              <a:rPr lang="en-US" smtClean="0"/>
              <a:t>30</a:t>
            </a:fld>
            <a:endParaRPr lang="en-US"/>
          </a:p>
        </p:txBody>
      </p:sp>
    </p:spTree>
    <p:extLst>
      <p:ext uri="{BB962C8B-B14F-4D97-AF65-F5344CB8AC3E}">
        <p14:creationId xmlns:p14="http://schemas.microsoft.com/office/powerpoint/2010/main" val="3318938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QR code can be included to allow parents to read more once the session is over. </a:t>
            </a: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31</a:t>
            </a:fld>
            <a:endParaRPr lang="en-US"/>
          </a:p>
        </p:txBody>
      </p:sp>
    </p:spTree>
    <p:extLst>
      <p:ext uri="{BB962C8B-B14F-4D97-AF65-F5344CB8AC3E}">
        <p14:creationId xmlns:p14="http://schemas.microsoft.com/office/powerpoint/2010/main" val="90985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Central to the International Curriculum is the belief in, and commitment to, the holistic development of learners through enjoyable academic, personal and international learning that prepares them for opportunities and challenges now and in the future. </a:t>
            </a:r>
            <a:endParaRPr lang="en-GB" b="1" dirty="0"/>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4</a:t>
            </a:fld>
            <a:endParaRPr lang="en-US"/>
          </a:p>
        </p:txBody>
      </p:sp>
    </p:spTree>
    <p:extLst>
      <p:ext uri="{BB962C8B-B14F-4D97-AF65-F5344CB8AC3E}">
        <p14:creationId xmlns:p14="http://schemas.microsoft.com/office/powerpoint/2010/main" val="1786421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notes</a:t>
            </a:r>
          </a:p>
          <a:p>
            <a:r>
              <a:rPr lang="en-GB" b="0" dirty="0"/>
              <a:t>These are the seven foundations of the IPC, they are research influenced and provide a complete concept of curriculum – beyond just what needs to be learnt and how it can be taught.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International Curriculum aims to improve learning in schools by supporting teachers and leaders through the provision of internationally researched curriculum materials and engaging units of learning.</a:t>
            </a:r>
            <a:endParaRPr lang="en-GB" b="1" dirty="0"/>
          </a:p>
        </p:txBody>
      </p:sp>
      <p:sp>
        <p:nvSpPr>
          <p:cNvPr id="4" name="Slide Number Placeholder 3"/>
          <p:cNvSpPr>
            <a:spLocks noGrp="1"/>
          </p:cNvSpPr>
          <p:nvPr>
            <p:ph type="sldNum" sz="quarter" idx="5"/>
          </p:nvPr>
        </p:nvSpPr>
        <p:spPr/>
        <p:txBody>
          <a:bodyPr/>
          <a:lstStyle/>
          <a:p>
            <a:fld id="{1B5AE6FC-B2CF-3F41-B1FF-A4A7DDDFCCCC}" type="slidenum">
              <a:rPr lang="en-US" smtClean="0"/>
              <a:t>5</a:t>
            </a:fld>
            <a:endParaRPr lang="en-US"/>
          </a:p>
        </p:txBody>
      </p:sp>
    </p:spTree>
    <p:extLst>
      <p:ext uri="{BB962C8B-B14F-4D97-AF65-F5344CB8AC3E}">
        <p14:creationId xmlns:p14="http://schemas.microsoft.com/office/powerpoint/2010/main" val="3316530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ICA definition of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replace this with the definition from your school if you have one. </a:t>
            </a: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6</a:t>
            </a:fld>
            <a:endParaRPr lang="en-US"/>
          </a:p>
        </p:txBody>
      </p:sp>
    </p:spTree>
    <p:extLst>
      <p:ext uri="{BB962C8B-B14F-4D97-AF65-F5344CB8AC3E}">
        <p14:creationId xmlns:p14="http://schemas.microsoft.com/office/powerpoint/2010/main" val="926997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r>
              <a:rPr lang="en-GB" dirty="0"/>
              <a:t>Through the combination of subject, personal and international learning learners should be ready to make the most of learning opportunities now and in the future which may lead to engaging in responsible action. </a:t>
            </a:r>
          </a:p>
          <a:p>
            <a:r>
              <a:rPr lang="en-GB" b="1" dirty="0"/>
              <a:t>SUGGESTION</a:t>
            </a:r>
            <a:r>
              <a:rPr lang="en-GB" dirty="0"/>
              <a:t> </a:t>
            </a:r>
          </a:p>
          <a:p>
            <a:r>
              <a:rPr lang="en-GB" dirty="0"/>
              <a:t>You may wish to add you own vision/mission on a new slide after this one and mention any commonalities. </a:t>
            </a:r>
          </a:p>
        </p:txBody>
      </p:sp>
      <p:sp>
        <p:nvSpPr>
          <p:cNvPr id="4" name="Slide Number Placeholder 3"/>
          <p:cNvSpPr>
            <a:spLocks noGrp="1"/>
          </p:cNvSpPr>
          <p:nvPr>
            <p:ph type="sldNum" sz="quarter" idx="5"/>
          </p:nvPr>
        </p:nvSpPr>
        <p:spPr/>
        <p:txBody>
          <a:bodyPr/>
          <a:lstStyle/>
          <a:p>
            <a:fld id="{1B5AE6FC-B2CF-3F41-B1FF-A4A7DDDFCCCC}" type="slidenum">
              <a:rPr lang="en-US" smtClean="0"/>
              <a:t>7</a:t>
            </a:fld>
            <a:endParaRPr lang="en-US"/>
          </a:p>
        </p:txBody>
      </p:sp>
    </p:spTree>
    <p:extLst>
      <p:ext uri="{BB962C8B-B14F-4D97-AF65-F5344CB8AC3E}">
        <p14:creationId xmlns:p14="http://schemas.microsoft.com/office/powerpoint/2010/main" val="34188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r>
              <a:rPr lang="en-US" sz="1200" b="0" i="0" kern="1200" dirty="0">
                <a:solidFill>
                  <a:schemeClr val="tx1"/>
                </a:solidFill>
                <a:effectLst/>
                <a:latin typeface="+mn-lt"/>
                <a:ea typeface="+mn-ea"/>
                <a:cs typeface="+mn-cs"/>
              </a:rPr>
              <a:t>The Learning Goals are </a:t>
            </a:r>
            <a:r>
              <a:rPr lang="en-US" sz="1200" b="0" i="0" kern="1200" dirty="0" err="1">
                <a:solidFill>
                  <a:schemeClr val="tx1"/>
                </a:solidFill>
                <a:effectLst/>
                <a:latin typeface="+mn-lt"/>
                <a:ea typeface="+mn-ea"/>
                <a:cs typeface="+mn-cs"/>
              </a:rPr>
              <a:t>organised</a:t>
            </a:r>
            <a:r>
              <a:rPr lang="en-US" sz="1200" b="0" i="0" kern="1200" dirty="0">
                <a:solidFill>
                  <a:schemeClr val="tx1"/>
                </a:solidFill>
                <a:effectLst/>
                <a:latin typeface="+mn-lt"/>
                <a:ea typeface="+mn-ea"/>
                <a:cs typeface="+mn-cs"/>
              </a:rPr>
              <a:t> into 3 distinct but connected sections. The IPC Learning Goals are central to the IPC. The clear, precise Learning Goals give schools, teachers and leaders the chance to do that much more easily. </a:t>
            </a:r>
          </a:p>
          <a:p>
            <a:endParaRPr lang="en-GB" dirty="0"/>
          </a:p>
        </p:txBody>
      </p:sp>
      <p:sp>
        <p:nvSpPr>
          <p:cNvPr id="4" name="Slide Number Placeholder 3"/>
          <p:cNvSpPr>
            <a:spLocks noGrp="1"/>
          </p:cNvSpPr>
          <p:nvPr>
            <p:ph type="sldNum" sz="quarter" idx="5"/>
          </p:nvPr>
        </p:nvSpPr>
        <p:spPr/>
        <p:txBody>
          <a:bodyPr/>
          <a:lstStyle/>
          <a:p>
            <a:fld id="{1B5AE6FC-B2CF-3F41-B1FF-A4A7DDDFCCCC}" type="slidenum">
              <a:rPr lang="en-US" smtClean="0"/>
              <a:t>8</a:t>
            </a:fld>
            <a:endParaRPr lang="en-US"/>
          </a:p>
        </p:txBody>
      </p:sp>
    </p:spTree>
    <p:extLst>
      <p:ext uri="{BB962C8B-B14F-4D97-AF65-F5344CB8AC3E}">
        <p14:creationId xmlns:p14="http://schemas.microsoft.com/office/powerpoint/2010/main" val="2966685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IPC provides teachers with a set of sequenced learning goals to ensure progression throughout the primary years, an assessment for improving learning toolkit with rubrics for teachers and children and learning advice to help improve learning. </a:t>
            </a:r>
          </a:p>
          <a:p>
            <a:r>
              <a:rPr lang="en-GB" b="1" dirty="0"/>
              <a:t>SUGGESTION</a:t>
            </a:r>
          </a:p>
          <a:p>
            <a:r>
              <a:rPr lang="en-GB" b="0" dirty="0"/>
              <a:t>If you are using the rubrics, explain more about these and how they support assessment.</a:t>
            </a:r>
          </a:p>
          <a:p>
            <a:r>
              <a:rPr lang="en-US" sz="1200" b="0" i="0" kern="1200" dirty="0">
                <a:solidFill>
                  <a:schemeClr val="tx1"/>
                </a:solidFill>
                <a:effectLst/>
                <a:latin typeface="+mn-lt"/>
                <a:ea typeface="+mn-ea"/>
                <a:cs typeface="+mn-cs"/>
              </a:rPr>
              <a:t>It is important to identify that each learner is making progress with regards to learning. Rubrics for Key Skills have four levels, with mastering equating to confident, consolidated performance and an anticipated end of milepost goal. Innovating is for learners who go </a:t>
            </a:r>
            <a:r>
              <a:rPr lang="en-US" sz="1200" b="1" i="0" kern="1200" dirty="0">
                <a:solidFill>
                  <a:schemeClr val="tx1"/>
                </a:solidFill>
                <a:effectLst/>
                <a:latin typeface="+mn-lt"/>
                <a:ea typeface="+mn-ea"/>
                <a:cs typeface="+mn-cs"/>
              </a:rPr>
              <a:t>above and beyond </a:t>
            </a:r>
            <a:r>
              <a:rPr lang="en-US" sz="1200" b="0" i="0" kern="1200" dirty="0">
                <a:solidFill>
                  <a:schemeClr val="tx1"/>
                </a:solidFill>
                <a:effectLst/>
                <a:latin typeface="+mn-lt"/>
                <a:ea typeface="+mn-ea"/>
                <a:cs typeface="+mn-cs"/>
              </a:rPr>
              <a:t>grade-level expectations. </a:t>
            </a:r>
            <a:endParaRPr lang="en-GB" dirty="0"/>
          </a:p>
          <a:p>
            <a:r>
              <a:rPr lang="en-US" sz="1200" b="0" i="0" kern="1200" dirty="0">
                <a:solidFill>
                  <a:schemeClr val="tx1"/>
                </a:solidFill>
                <a:effectLst/>
                <a:latin typeface="+mn-lt"/>
                <a:ea typeface="+mn-ea"/>
                <a:cs typeface="+mn-cs"/>
              </a:rPr>
              <a:t>The following are all encouraged when using the rubrics:</a:t>
            </a:r>
          </a:p>
          <a:p>
            <a:r>
              <a:rPr lang="en-US" sz="1200" b="0" i="0" kern="1200" dirty="0">
                <a:solidFill>
                  <a:schemeClr val="tx1"/>
                </a:solidFill>
                <a:effectLst/>
                <a:latin typeface="+mn-lt"/>
                <a:ea typeface="+mn-ea"/>
                <a:cs typeface="+mn-cs"/>
              </a:rPr>
              <a:t>Self-assessment against the children’s rubrics, goal setting driven by the Learning Advice.</a:t>
            </a:r>
          </a:p>
          <a:p>
            <a:r>
              <a:rPr lang="en-US" sz="1200" b="0" i="0" kern="1200" dirty="0">
                <a:solidFill>
                  <a:schemeClr val="tx1"/>
                </a:solidFill>
                <a:effectLst/>
                <a:latin typeface="+mn-lt"/>
                <a:ea typeface="+mn-ea"/>
                <a:cs typeface="+mn-cs"/>
              </a:rPr>
              <a:t>Peer-assessment using the rubrics and generating feedback based on the Learning Advice.</a:t>
            </a:r>
          </a:p>
          <a:p>
            <a:r>
              <a:rPr lang="en-US" sz="1200" b="0" i="0" kern="1200" dirty="0">
                <a:solidFill>
                  <a:schemeClr val="tx1"/>
                </a:solidFill>
                <a:effectLst/>
                <a:latin typeface="+mn-lt"/>
                <a:ea typeface="+mn-ea"/>
                <a:cs typeface="+mn-cs"/>
              </a:rPr>
              <a:t>Teacher assessment against the teacher rubrics, feedback guided by the Learning Advice.</a:t>
            </a:r>
          </a:p>
          <a:p>
            <a:endParaRPr lang="en-GB" b="0" dirty="0"/>
          </a:p>
        </p:txBody>
      </p:sp>
      <p:sp>
        <p:nvSpPr>
          <p:cNvPr id="4" name="Slide Number Placeholder 3"/>
          <p:cNvSpPr>
            <a:spLocks noGrp="1"/>
          </p:cNvSpPr>
          <p:nvPr>
            <p:ph type="sldNum" sz="quarter" idx="5"/>
          </p:nvPr>
        </p:nvSpPr>
        <p:spPr/>
        <p:txBody>
          <a:bodyPr/>
          <a:lstStyle/>
          <a:p>
            <a:fld id="{1B5AE6FC-B2CF-3F41-B1FF-A4A7DDDFCCCC}" type="slidenum">
              <a:rPr lang="en-US" smtClean="0"/>
              <a:t>9</a:t>
            </a:fld>
            <a:endParaRPr lang="en-US"/>
          </a:p>
        </p:txBody>
      </p:sp>
    </p:spTree>
    <p:extLst>
      <p:ext uri="{BB962C8B-B14F-4D97-AF65-F5344CB8AC3E}">
        <p14:creationId xmlns:p14="http://schemas.microsoft.com/office/powerpoint/2010/main" val="14327067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p:bg>
      <p:bgPr>
        <a:solidFill>
          <a:srgbClr val="F4F5D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127F9C-AD0E-B27B-FC42-AA5800C73A2F}"/>
              </a:ext>
            </a:extLst>
          </p:cNvPr>
          <p:cNvSpPr>
            <a:spLocks noGrp="1"/>
          </p:cNvSpPr>
          <p:nvPr>
            <p:ph type="ftr" sz="quarter" idx="11"/>
          </p:nvPr>
        </p:nvSpPr>
        <p:spPr/>
        <p:txBody>
          <a:bodyPr/>
          <a:lstStyle/>
          <a:p>
            <a:r>
              <a:rPr lang="en-US"/>
              <a:t>IPC Parent Presentation</a:t>
            </a:r>
            <a:endParaRPr lang="en-US" dirty="0"/>
          </a:p>
        </p:txBody>
      </p:sp>
      <p:pic>
        <p:nvPicPr>
          <p:cNvPr id="7" name="Picture 6" descr="A black background with yellow and grey text&#10;&#10;Description automatically generated">
            <a:extLst>
              <a:ext uri="{FF2B5EF4-FFF2-40B4-BE49-F238E27FC236}">
                <a16:creationId xmlns:a16="http://schemas.microsoft.com/office/drawing/2014/main" id="{BEBD5927-171E-2BCC-F897-5C4C7520C4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sp>
        <p:nvSpPr>
          <p:cNvPr id="8" name="TextBox 7">
            <a:extLst>
              <a:ext uri="{FF2B5EF4-FFF2-40B4-BE49-F238E27FC236}">
                <a16:creationId xmlns:a16="http://schemas.microsoft.com/office/drawing/2014/main" id="{D43020BC-AA50-CFE1-DB76-B69056E24E9E}"/>
              </a:ext>
            </a:extLst>
          </p:cNvPr>
          <p:cNvSpPr txBox="1"/>
          <p:nvPr userDrawn="1"/>
        </p:nvSpPr>
        <p:spPr>
          <a:xfrm>
            <a:off x="582110" y="787975"/>
            <a:ext cx="9084993" cy="5139869"/>
          </a:xfrm>
          <a:prstGeom prst="rect">
            <a:avLst/>
          </a:prstGeom>
          <a:noFill/>
        </p:spPr>
        <p:txBody>
          <a:bodyPr wrap="square" rtlCol="0">
            <a:spAutoFit/>
          </a:bodyPr>
          <a:lstStyle/>
          <a:p>
            <a:r>
              <a:rPr lang="en-US" sz="4000" dirty="0">
                <a:solidFill>
                  <a:srgbClr val="261341"/>
                </a:solidFill>
                <a:latin typeface="DM Serif Display" pitchFamily="2" charset="0"/>
              </a:rPr>
              <a:t>Instructions for templates</a:t>
            </a:r>
          </a:p>
          <a:p>
            <a:pPr>
              <a:lnSpc>
                <a:spcPct val="200000"/>
              </a:lnSpc>
            </a:pPr>
            <a:r>
              <a:rPr lang="en-US" sz="1600" dirty="0">
                <a:solidFill>
                  <a:srgbClr val="261341"/>
                </a:solidFill>
                <a:latin typeface="DM Sans" pitchFamily="2" charset="77"/>
              </a:rPr>
              <a:t>To select templates, go to Home &gt; Layout &gt;  select your slide and add text and images</a:t>
            </a:r>
          </a:p>
          <a:p>
            <a:pPr>
              <a:lnSpc>
                <a:spcPct val="100000"/>
              </a:lnSpc>
            </a:pPr>
            <a:endParaRPr lang="en-US" sz="1600" dirty="0">
              <a:solidFill>
                <a:srgbClr val="261341"/>
              </a:solidFill>
              <a:latin typeface="DM Sans" pitchFamily="2" charset="77"/>
            </a:endParaRPr>
          </a:p>
          <a:p>
            <a:pPr>
              <a:lnSpc>
                <a:spcPct val="100000"/>
              </a:lnSpc>
            </a:pPr>
            <a:r>
              <a:rPr lang="en-US" sz="1600" dirty="0">
                <a:solidFill>
                  <a:srgbClr val="261341"/>
                </a:solidFill>
                <a:latin typeface="DM Sans" pitchFamily="2" charset="77"/>
              </a:rPr>
              <a:t>To update the footer &gt; View &gt; Slide Master &gt; Insert &gt; Header &amp; Footer &gt; under Footer ,make sure it’s ticked, type the presentation description and press ‘Apply to All’</a:t>
            </a:r>
          </a:p>
          <a:p>
            <a:pPr>
              <a:lnSpc>
                <a:spcPct val="100000"/>
              </a:lnSpc>
            </a:pPr>
            <a:endParaRPr lang="en-US" sz="1600" dirty="0">
              <a:solidFill>
                <a:srgbClr val="261341"/>
              </a:solidFill>
              <a:latin typeface="DM Sans" pitchFamily="2" charset="77"/>
            </a:endParaRPr>
          </a:p>
          <a:p>
            <a:pPr>
              <a:lnSpc>
                <a:spcPct val="100000"/>
              </a:lnSpc>
            </a:pPr>
            <a:r>
              <a:rPr lang="en-US" sz="1600" dirty="0">
                <a:solidFill>
                  <a:srgbClr val="261341"/>
                </a:solidFill>
                <a:latin typeface="DM Sans" pitchFamily="2" charset="77"/>
              </a:rPr>
              <a:t>Under layouts you will find a variety of options including different background </a:t>
            </a:r>
            <a:r>
              <a:rPr lang="en-US" sz="1600" dirty="0" err="1">
                <a:solidFill>
                  <a:srgbClr val="261341"/>
                </a:solidFill>
                <a:latin typeface="DM Sans" pitchFamily="2" charset="77"/>
              </a:rPr>
              <a:t>colours</a:t>
            </a:r>
            <a:r>
              <a:rPr lang="en-US" sz="1600" dirty="0">
                <a:solidFill>
                  <a:srgbClr val="261341"/>
                </a:solidFill>
                <a:latin typeface="DM Sans" pitchFamily="2" charset="77"/>
              </a:rPr>
              <a:t>, all of which are IPC curriculum themed slides.</a:t>
            </a:r>
          </a:p>
          <a:p>
            <a:pPr>
              <a:lnSpc>
                <a:spcPct val="100000"/>
              </a:lnSpc>
            </a:pPr>
            <a:endParaRPr lang="en-US" sz="1600" dirty="0">
              <a:solidFill>
                <a:srgbClr val="261341"/>
              </a:solidFill>
              <a:latin typeface="DM Sans" pitchFamily="2" charset="77"/>
            </a:endParaRPr>
          </a:p>
          <a:p>
            <a:pPr>
              <a:lnSpc>
                <a:spcPct val="100000"/>
              </a:lnSpc>
            </a:pPr>
            <a:r>
              <a:rPr lang="en-US" sz="1600" dirty="0">
                <a:solidFill>
                  <a:srgbClr val="261341"/>
                </a:solidFill>
                <a:latin typeface="DM Sans" pitchFamily="2" charset="77"/>
              </a:rPr>
              <a:t>In this presentation there are various layouts including front covers, title slides, text heavy layouts as well as image focused pages. Please duplicate the slides and keep this presentation as a template to work off.</a:t>
            </a:r>
          </a:p>
          <a:p>
            <a:endParaRPr lang="en-US" sz="1600" dirty="0">
              <a:solidFill>
                <a:srgbClr val="261341"/>
              </a:solidFill>
              <a:latin typeface="DM Sans" pitchFamily="2" charset="77"/>
            </a:endParaRPr>
          </a:p>
          <a:p>
            <a:r>
              <a:rPr lang="en-US" sz="1600" b="1" dirty="0">
                <a:solidFill>
                  <a:srgbClr val="261341"/>
                </a:solidFill>
                <a:latin typeface="DM Sans" pitchFamily="2" charset="77"/>
              </a:rPr>
              <a:t>Font sizes:</a:t>
            </a:r>
          </a:p>
          <a:p>
            <a:r>
              <a:rPr lang="en-US" sz="1600" dirty="0">
                <a:solidFill>
                  <a:srgbClr val="261341"/>
                </a:solidFill>
                <a:latin typeface="DM Sans" pitchFamily="2" charset="77"/>
              </a:rPr>
              <a:t>Title slide 60</a:t>
            </a:r>
          </a:p>
          <a:p>
            <a:r>
              <a:rPr lang="en-US" sz="1600" dirty="0">
                <a:solidFill>
                  <a:srgbClr val="261341"/>
                </a:solidFill>
                <a:latin typeface="DM Sans" pitchFamily="2" charset="77"/>
              </a:rPr>
              <a:t>Title 40</a:t>
            </a:r>
          </a:p>
          <a:p>
            <a:r>
              <a:rPr lang="en-US" sz="1600" dirty="0">
                <a:solidFill>
                  <a:srgbClr val="261341"/>
                </a:solidFill>
                <a:latin typeface="DM Sans" pitchFamily="2" charset="77"/>
              </a:rPr>
              <a:t>Header 24</a:t>
            </a:r>
          </a:p>
          <a:p>
            <a:r>
              <a:rPr lang="en-US" sz="1600" dirty="0">
                <a:solidFill>
                  <a:srgbClr val="261341"/>
                </a:solidFill>
                <a:latin typeface="DM Sans" pitchFamily="2" charset="77"/>
              </a:rPr>
              <a:t>Body text 20</a:t>
            </a:r>
          </a:p>
        </p:txBody>
      </p:sp>
      <p:cxnSp>
        <p:nvCxnSpPr>
          <p:cNvPr id="9" name="Straight Connector 8">
            <a:extLst>
              <a:ext uri="{FF2B5EF4-FFF2-40B4-BE49-F238E27FC236}">
                <a16:creationId xmlns:a16="http://schemas.microsoft.com/office/drawing/2014/main" id="{5BB0D10E-6AFB-670E-1325-CDA553A1AB77}"/>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2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8BC321B-179C-AC41-1470-C60C30DA2AF2}"/>
              </a:ext>
            </a:extLst>
          </p:cNvPr>
          <p:cNvSpPr>
            <a:spLocks noGrp="1"/>
          </p:cNvSpPr>
          <p:nvPr>
            <p:ph type="ftr" sz="quarter" idx="11"/>
          </p:nvPr>
        </p:nvSpPr>
        <p:spPr/>
        <p:txBody>
          <a:bodyPr/>
          <a:lstStyle/>
          <a:p>
            <a:r>
              <a:rPr lang="en-US"/>
              <a:t>IPC Parent Presentation</a:t>
            </a:r>
            <a:endParaRPr lang="en-US" dirty="0"/>
          </a:p>
        </p:txBody>
      </p:sp>
      <p:pic>
        <p:nvPicPr>
          <p:cNvPr id="8" name="Picture 7" descr="A black background with yellow and grey text&#10;&#10;Description automatically generated">
            <a:extLst>
              <a:ext uri="{FF2B5EF4-FFF2-40B4-BE49-F238E27FC236}">
                <a16:creationId xmlns:a16="http://schemas.microsoft.com/office/drawing/2014/main" id="{6B9E0A65-AC7D-AB26-9DAE-F88BEB4ED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9" name="Straight Connector 8">
            <a:extLst>
              <a:ext uri="{FF2B5EF4-FFF2-40B4-BE49-F238E27FC236}">
                <a16:creationId xmlns:a16="http://schemas.microsoft.com/office/drawing/2014/main" id="{B98F652D-AA26-A3F0-409F-9CBAB07EEE20}"/>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
        <p:nvSpPr>
          <p:cNvPr id="10" name="Content Placeholder 10">
            <a:extLst>
              <a:ext uri="{FF2B5EF4-FFF2-40B4-BE49-F238E27FC236}">
                <a16:creationId xmlns:a16="http://schemas.microsoft.com/office/drawing/2014/main" id="{54C7C2BD-C838-A3A9-31CF-476B963BE011}"/>
              </a:ext>
            </a:extLst>
          </p:cNvPr>
          <p:cNvSpPr>
            <a:spLocks noGrp="1"/>
          </p:cNvSpPr>
          <p:nvPr>
            <p:ph sz="quarter" idx="10"/>
          </p:nvPr>
        </p:nvSpPr>
        <p:spPr>
          <a:xfrm>
            <a:off x="481874" y="1371326"/>
            <a:ext cx="5526087" cy="566100"/>
          </a:xfrm>
          <a:prstGeom prst="rect">
            <a:avLst/>
          </a:prstGeom>
        </p:spPr>
        <p:txBody>
          <a:bodyPr/>
          <a:lstStyle>
            <a:lvl1pPr marL="0" indent="0">
              <a:buNone/>
              <a:defRPr sz="4000">
                <a:solidFill>
                  <a:srgbClr val="261341"/>
                </a:solidFill>
                <a:latin typeface="DM Serif Display" pitchFamily="2" charset="0"/>
              </a:defRPr>
            </a:lvl1pPr>
          </a:lstStyle>
          <a:p>
            <a:pPr lvl="0"/>
            <a:endParaRPr lang="en-GB"/>
          </a:p>
        </p:txBody>
      </p:sp>
      <p:sp>
        <p:nvSpPr>
          <p:cNvPr id="11" name="Content Placeholder 10">
            <a:extLst>
              <a:ext uri="{FF2B5EF4-FFF2-40B4-BE49-F238E27FC236}">
                <a16:creationId xmlns:a16="http://schemas.microsoft.com/office/drawing/2014/main" id="{B28A9E1E-E720-384F-95C0-88E3A986CA78}"/>
              </a:ext>
            </a:extLst>
          </p:cNvPr>
          <p:cNvSpPr>
            <a:spLocks noGrp="1"/>
          </p:cNvSpPr>
          <p:nvPr>
            <p:ph sz="quarter" idx="12"/>
          </p:nvPr>
        </p:nvSpPr>
        <p:spPr>
          <a:xfrm>
            <a:off x="469682" y="2174537"/>
            <a:ext cx="5526087" cy="443429"/>
          </a:xfrm>
          <a:prstGeom prst="rect">
            <a:avLst/>
          </a:prstGeom>
        </p:spPr>
        <p:txBody>
          <a:bodyPr/>
          <a:lstStyle>
            <a:lvl1pPr marL="0" indent="0">
              <a:buNone/>
              <a:defRPr sz="2400">
                <a:solidFill>
                  <a:srgbClr val="7D258E"/>
                </a:solidFill>
                <a:latin typeface="DM Serif Display" pitchFamily="2" charset="0"/>
              </a:defRPr>
            </a:lvl1pPr>
          </a:lstStyle>
          <a:p>
            <a:pPr lvl="0"/>
            <a:endParaRPr lang="en-GB"/>
          </a:p>
        </p:txBody>
      </p:sp>
      <p:sp>
        <p:nvSpPr>
          <p:cNvPr id="12" name="Text Placeholder 11">
            <a:extLst>
              <a:ext uri="{FF2B5EF4-FFF2-40B4-BE49-F238E27FC236}">
                <a16:creationId xmlns:a16="http://schemas.microsoft.com/office/drawing/2014/main" id="{29FC7462-9962-5AD5-DF9E-D14B51521A99}"/>
              </a:ext>
            </a:extLst>
          </p:cNvPr>
          <p:cNvSpPr>
            <a:spLocks noGrp="1"/>
          </p:cNvSpPr>
          <p:nvPr>
            <p:ph type="body" sz="quarter" idx="13"/>
          </p:nvPr>
        </p:nvSpPr>
        <p:spPr>
          <a:xfrm>
            <a:off x="469683" y="2769733"/>
            <a:ext cx="5526086" cy="1548954"/>
          </a:xfrm>
          <a:prstGeom prst="rect">
            <a:avLst/>
          </a:prstGeom>
        </p:spPr>
        <p:txBody>
          <a:bodyPr/>
          <a:lstStyle>
            <a:lvl1pPr marL="0" indent="0">
              <a:buClr>
                <a:srgbClr val="261341"/>
              </a:buClr>
              <a:buFont typeface="+mj-lt"/>
              <a:buNone/>
              <a:defRPr sz="2000" b="0" i="0">
                <a:solidFill>
                  <a:srgbClr val="261341"/>
                </a:solidFill>
                <a:latin typeface="DM Sans" pitchFamily="2" charset="77"/>
              </a:defRPr>
            </a:lvl1pPr>
          </a:lstStyle>
          <a:p>
            <a:pPr lvl="0"/>
            <a:r>
              <a:rPr lang="en-GB"/>
              <a:t>Click to edit Master text styles</a:t>
            </a:r>
          </a:p>
          <a:p>
            <a:pPr lvl="0"/>
            <a:endParaRPr lang="en-GB"/>
          </a:p>
        </p:txBody>
      </p:sp>
      <p:sp>
        <p:nvSpPr>
          <p:cNvPr id="13" name="Content Placeholder 10">
            <a:extLst>
              <a:ext uri="{FF2B5EF4-FFF2-40B4-BE49-F238E27FC236}">
                <a16:creationId xmlns:a16="http://schemas.microsoft.com/office/drawing/2014/main" id="{DDD32FC9-9AA3-4A49-1ECE-C102C7E8C3E0}"/>
              </a:ext>
            </a:extLst>
          </p:cNvPr>
          <p:cNvSpPr>
            <a:spLocks noGrp="1"/>
          </p:cNvSpPr>
          <p:nvPr>
            <p:ph sz="quarter" idx="14"/>
          </p:nvPr>
        </p:nvSpPr>
        <p:spPr>
          <a:xfrm>
            <a:off x="6303554" y="1369212"/>
            <a:ext cx="5526087" cy="566100"/>
          </a:xfrm>
          <a:prstGeom prst="rect">
            <a:avLst/>
          </a:prstGeom>
        </p:spPr>
        <p:txBody>
          <a:bodyPr/>
          <a:lstStyle>
            <a:lvl1pPr marL="0" indent="0">
              <a:buNone/>
              <a:defRPr sz="4000">
                <a:solidFill>
                  <a:srgbClr val="261341"/>
                </a:solidFill>
                <a:latin typeface="DM Serif Display" pitchFamily="2" charset="0"/>
              </a:defRPr>
            </a:lvl1pPr>
          </a:lstStyle>
          <a:p>
            <a:pPr lvl="0"/>
            <a:endParaRPr lang="en-GB"/>
          </a:p>
        </p:txBody>
      </p:sp>
      <p:sp>
        <p:nvSpPr>
          <p:cNvPr id="14" name="Content Placeholder 10">
            <a:extLst>
              <a:ext uri="{FF2B5EF4-FFF2-40B4-BE49-F238E27FC236}">
                <a16:creationId xmlns:a16="http://schemas.microsoft.com/office/drawing/2014/main" id="{D392527F-BCB7-4B95-A861-7CF5F9DC7F1E}"/>
              </a:ext>
            </a:extLst>
          </p:cNvPr>
          <p:cNvSpPr>
            <a:spLocks noGrp="1"/>
          </p:cNvSpPr>
          <p:nvPr>
            <p:ph sz="quarter" idx="15"/>
          </p:nvPr>
        </p:nvSpPr>
        <p:spPr>
          <a:xfrm>
            <a:off x="6291362" y="2172423"/>
            <a:ext cx="5526087" cy="443429"/>
          </a:xfrm>
          <a:prstGeom prst="rect">
            <a:avLst/>
          </a:prstGeom>
        </p:spPr>
        <p:txBody>
          <a:bodyPr/>
          <a:lstStyle>
            <a:lvl1pPr marL="0" indent="0">
              <a:buNone/>
              <a:defRPr sz="2400">
                <a:solidFill>
                  <a:srgbClr val="7D258E"/>
                </a:solidFill>
                <a:latin typeface="DM Serif Display" pitchFamily="2" charset="0"/>
              </a:defRPr>
            </a:lvl1pPr>
          </a:lstStyle>
          <a:p>
            <a:pPr lvl="0"/>
            <a:endParaRPr lang="en-GB"/>
          </a:p>
        </p:txBody>
      </p:sp>
      <p:sp>
        <p:nvSpPr>
          <p:cNvPr id="15" name="Text Placeholder 11">
            <a:extLst>
              <a:ext uri="{FF2B5EF4-FFF2-40B4-BE49-F238E27FC236}">
                <a16:creationId xmlns:a16="http://schemas.microsoft.com/office/drawing/2014/main" id="{43F56809-1FB4-E16D-9428-11555D1F10DE}"/>
              </a:ext>
            </a:extLst>
          </p:cNvPr>
          <p:cNvSpPr>
            <a:spLocks noGrp="1"/>
          </p:cNvSpPr>
          <p:nvPr>
            <p:ph type="body" sz="quarter" idx="16"/>
          </p:nvPr>
        </p:nvSpPr>
        <p:spPr>
          <a:xfrm>
            <a:off x="6291363" y="2767619"/>
            <a:ext cx="5526086" cy="1548954"/>
          </a:xfrm>
          <a:prstGeom prst="rect">
            <a:avLst/>
          </a:prstGeom>
        </p:spPr>
        <p:txBody>
          <a:bodyPr/>
          <a:lstStyle>
            <a:lvl1pPr marL="0" indent="0">
              <a:buClr>
                <a:srgbClr val="261341"/>
              </a:buClr>
              <a:buFont typeface="+mj-lt"/>
              <a:buNone/>
              <a:defRPr sz="2000" b="0" i="0">
                <a:solidFill>
                  <a:srgbClr val="261341"/>
                </a:solidFill>
                <a:latin typeface="DM Sans" pitchFamily="2" charset="77"/>
              </a:defRPr>
            </a:lvl1pPr>
          </a:lstStyle>
          <a:p>
            <a:pPr lvl="0"/>
            <a:r>
              <a:rPr lang="en-GB"/>
              <a:t>Click to edit Master text styles</a:t>
            </a:r>
          </a:p>
          <a:p>
            <a:pPr lvl="0"/>
            <a:endParaRPr lang="en-GB"/>
          </a:p>
        </p:txBody>
      </p:sp>
    </p:spTree>
    <p:extLst>
      <p:ext uri="{BB962C8B-B14F-4D97-AF65-F5344CB8AC3E}">
        <p14:creationId xmlns:p14="http://schemas.microsoft.com/office/powerpoint/2010/main" val="29758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3E09663-B580-C566-1439-9DFE86A05A76}"/>
              </a:ext>
            </a:extLst>
          </p:cNvPr>
          <p:cNvSpPr>
            <a:spLocks noGrp="1"/>
          </p:cNvSpPr>
          <p:nvPr>
            <p:ph type="ftr" sz="quarter" idx="11"/>
          </p:nvPr>
        </p:nvSpPr>
        <p:spPr/>
        <p:txBody>
          <a:bodyPr/>
          <a:lstStyle/>
          <a:p>
            <a:r>
              <a:rPr lang="en-US"/>
              <a:t>IPC Parent Presentation</a:t>
            </a:r>
            <a:endParaRPr lang="en-US" dirty="0"/>
          </a:p>
        </p:txBody>
      </p:sp>
      <p:pic>
        <p:nvPicPr>
          <p:cNvPr id="7" name="Picture 6" descr="A black background with yellow and grey text&#10;&#10;Description automatically generated">
            <a:extLst>
              <a:ext uri="{FF2B5EF4-FFF2-40B4-BE49-F238E27FC236}">
                <a16:creationId xmlns:a16="http://schemas.microsoft.com/office/drawing/2014/main" id="{07898359-BE10-A92F-DBC6-F82306E493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8" name="Straight Connector 7">
            <a:extLst>
              <a:ext uri="{FF2B5EF4-FFF2-40B4-BE49-F238E27FC236}">
                <a16:creationId xmlns:a16="http://schemas.microsoft.com/office/drawing/2014/main" id="{E29B8DF4-451B-BFE4-72BC-81B336BBCA23}"/>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
        <p:nvSpPr>
          <p:cNvPr id="9" name="Content Placeholder 10">
            <a:extLst>
              <a:ext uri="{FF2B5EF4-FFF2-40B4-BE49-F238E27FC236}">
                <a16:creationId xmlns:a16="http://schemas.microsoft.com/office/drawing/2014/main" id="{DDED5761-6DFE-9915-AB00-6910F628955B}"/>
              </a:ext>
            </a:extLst>
          </p:cNvPr>
          <p:cNvSpPr>
            <a:spLocks noGrp="1"/>
          </p:cNvSpPr>
          <p:nvPr>
            <p:ph sz="quarter" idx="10"/>
          </p:nvPr>
        </p:nvSpPr>
        <p:spPr>
          <a:xfrm>
            <a:off x="481875" y="1371326"/>
            <a:ext cx="11160156" cy="566100"/>
          </a:xfrm>
          <a:prstGeom prst="rect">
            <a:avLst/>
          </a:prstGeom>
        </p:spPr>
        <p:txBody>
          <a:bodyPr/>
          <a:lstStyle>
            <a:lvl1pPr marL="0" indent="0">
              <a:buNone/>
              <a:defRPr sz="4000">
                <a:solidFill>
                  <a:srgbClr val="261341"/>
                </a:solidFill>
                <a:latin typeface="DM Serif Display" pitchFamily="2" charset="0"/>
              </a:defRPr>
            </a:lvl1pPr>
          </a:lstStyle>
          <a:p>
            <a:pPr lvl="0"/>
            <a:endParaRPr lang="en-GB"/>
          </a:p>
        </p:txBody>
      </p:sp>
      <p:sp>
        <p:nvSpPr>
          <p:cNvPr id="10" name="Text Placeholder 11">
            <a:extLst>
              <a:ext uri="{FF2B5EF4-FFF2-40B4-BE49-F238E27FC236}">
                <a16:creationId xmlns:a16="http://schemas.microsoft.com/office/drawing/2014/main" id="{2DF6F86C-DD5B-6A16-C3B5-284D1FAEAA53}"/>
              </a:ext>
            </a:extLst>
          </p:cNvPr>
          <p:cNvSpPr>
            <a:spLocks noGrp="1"/>
          </p:cNvSpPr>
          <p:nvPr>
            <p:ph type="body" sz="quarter" idx="12"/>
          </p:nvPr>
        </p:nvSpPr>
        <p:spPr>
          <a:xfrm>
            <a:off x="481875" y="2221093"/>
            <a:ext cx="3639021" cy="3732550"/>
          </a:xfrm>
          <a:prstGeom prst="rect">
            <a:avLst/>
          </a:prstGeom>
        </p:spPr>
        <p:txBody>
          <a:bodyPr/>
          <a:lstStyle>
            <a:lvl1pPr marL="0" indent="0">
              <a:buClr>
                <a:srgbClr val="261341"/>
              </a:buClr>
              <a:buFont typeface="+mj-lt"/>
              <a:buNone/>
              <a:defRPr sz="2000" b="0" i="0">
                <a:solidFill>
                  <a:srgbClr val="261341"/>
                </a:solidFill>
                <a:latin typeface="DM Sans" pitchFamily="2" charset="77"/>
              </a:defRPr>
            </a:lvl1pPr>
          </a:lstStyle>
          <a:p>
            <a:pPr lvl="0"/>
            <a:r>
              <a:rPr lang="en-GB"/>
              <a:t>Click to edit Master text styles</a:t>
            </a:r>
          </a:p>
          <a:p>
            <a:pPr lvl="0"/>
            <a:endParaRPr lang="en-GB"/>
          </a:p>
        </p:txBody>
      </p:sp>
      <p:sp>
        <p:nvSpPr>
          <p:cNvPr id="11" name="Text Placeholder 11">
            <a:extLst>
              <a:ext uri="{FF2B5EF4-FFF2-40B4-BE49-F238E27FC236}">
                <a16:creationId xmlns:a16="http://schemas.microsoft.com/office/drawing/2014/main" id="{16785DD8-FDF7-53D7-FD8F-9DDA93A03D4E}"/>
              </a:ext>
            </a:extLst>
          </p:cNvPr>
          <p:cNvSpPr>
            <a:spLocks noGrp="1"/>
          </p:cNvSpPr>
          <p:nvPr>
            <p:ph type="body" sz="quarter" idx="13"/>
          </p:nvPr>
        </p:nvSpPr>
        <p:spPr>
          <a:xfrm>
            <a:off x="4276489" y="2241530"/>
            <a:ext cx="3639021" cy="3732550"/>
          </a:xfrm>
          <a:prstGeom prst="rect">
            <a:avLst/>
          </a:prstGeom>
        </p:spPr>
        <p:txBody>
          <a:bodyPr/>
          <a:lstStyle>
            <a:lvl1pPr marL="0" indent="0">
              <a:buClr>
                <a:srgbClr val="261341"/>
              </a:buClr>
              <a:buFont typeface="+mj-lt"/>
              <a:buNone/>
              <a:defRPr sz="2000" b="0" i="0">
                <a:solidFill>
                  <a:srgbClr val="261341"/>
                </a:solidFill>
                <a:latin typeface="DM Sans" pitchFamily="2" charset="77"/>
              </a:defRPr>
            </a:lvl1pPr>
          </a:lstStyle>
          <a:p>
            <a:pPr lvl="0"/>
            <a:r>
              <a:rPr lang="en-GB"/>
              <a:t>Click to edit Master text styles</a:t>
            </a:r>
          </a:p>
          <a:p>
            <a:pPr lvl="0"/>
            <a:endParaRPr lang="en-GB"/>
          </a:p>
        </p:txBody>
      </p:sp>
      <p:sp>
        <p:nvSpPr>
          <p:cNvPr id="12" name="Text Placeholder 11">
            <a:extLst>
              <a:ext uri="{FF2B5EF4-FFF2-40B4-BE49-F238E27FC236}">
                <a16:creationId xmlns:a16="http://schemas.microsoft.com/office/drawing/2014/main" id="{0850987B-FC02-1809-FFA4-4C317A4E0A49}"/>
              </a:ext>
            </a:extLst>
          </p:cNvPr>
          <p:cNvSpPr>
            <a:spLocks noGrp="1"/>
          </p:cNvSpPr>
          <p:nvPr>
            <p:ph type="body" sz="quarter" idx="14"/>
          </p:nvPr>
        </p:nvSpPr>
        <p:spPr>
          <a:xfrm>
            <a:off x="8071104" y="2241530"/>
            <a:ext cx="3639021" cy="3732550"/>
          </a:xfrm>
          <a:prstGeom prst="rect">
            <a:avLst/>
          </a:prstGeom>
        </p:spPr>
        <p:txBody>
          <a:bodyPr/>
          <a:lstStyle>
            <a:lvl1pPr marL="0" indent="0">
              <a:buClr>
                <a:srgbClr val="261341"/>
              </a:buClr>
              <a:buFont typeface="+mj-lt"/>
              <a:buNone/>
              <a:defRPr sz="2000" b="0" i="0">
                <a:solidFill>
                  <a:srgbClr val="261341"/>
                </a:solidFill>
                <a:latin typeface="DM Sans" pitchFamily="2" charset="77"/>
              </a:defRPr>
            </a:lvl1pPr>
          </a:lstStyle>
          <a:p>
            <a:pPr lvl="0"/>
            <a:r>
              <a:rPr lang="en-GB"/>
              <a:t>Click to edit Master text styles</a:t>
            </a:r>
          </a:p>
          <a:p>
            <a:pPr lvl="0"/>
            <a:endParaRPr lang="en-GB"/>
          </a:p>
        </p:txBody>
      </p:sp>
    </p:spTree>
    <p:extLst>
      <p:ext uri="{BB962C8B-B14F-4D97-AF65-F5344CB8AC3E}">
        <p14:creationId xmlns:p14="http://schemas.microsoft.com/office/powerpoint/2010/main" val="1644653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oints and text_IPC backgroun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E1CB76-F6A5-26E3-203F-2FC809BBB10E}"/>
              </a:ext>
            </a:extLst>
          </p:cNvPr>
          <p:cNvSpPr>
            <a:spLocks noGrp="1"/>
          </p:cNvSpPr>
          <p:nvPr>
            <p:ph type="ftr" sz="quarter" idx="11"/>
          </p:nvPr>
        </p:nvSpPr>
        <p:spPr/>
        <p:txBody>
          <a:bodyPr/>
          <a:lstStyle/>
          <a:p>
            <a:r>
              <a:rPr lang="en-US"/>
              <a:t>IPC Parent Presentation</a:t>
            </a:r>
            <a:endParaRPr lang="en-US" dirty="0"/>
          </a:p>
        </p:txBody>
      </p:sp>
      <p:sp>
        <p:nvSpPr>
          <p:cNvPr id="7" name="Rectangle 6">
            <a:extLst>
              <a:ext uri="{FF2B5EF4-FFF2-40B4-BE49-F238E27FC236}">
                <a16:creationId xmlns:a16="http://schemas.microsoft.com/office/drawing/2014/main" id="{2436141E-C412-CBDD-2350-31339A32380E}"/>
              </a:ext>
            </a:extLst>
          </p:cNvPr>
          <p:cNvSpPr/>
          <p:nvPr userDrawn="1"/>
        </p:nvSpPr>
        <p:spPr>
          <a:xfrm>
            <a:off x="0" y="0"/>
            <a:ext cx="4641011" cy="6211019"/>
          </a:xfrm>
          <a:prstGeom prst="rect">
            <a:avLst/>
          </a:prstGeom>
          <a:solidFill>
            <a:srgbClr val="F4F5D3"/>
          </a:solidFill>
          <a:ln>
            <a:solidFill>
              <a:srgbClr val="F4F5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10">
            <a:extLst>
              <a:ext uri="{FF2B5EF4-FFF2-40B4-BE49-F238E27FC236}">
                <a16:creationId xmlns:a16="http://schemas.microsoft.com/office/drawing/2014/main" id="{EF4FAE49-CEAC-0434-36C0-A96F762139F5}"/>
              </a:ext>
            </a:extLst>
          </p:cNvPr>
          <p:cNvSpPr>
            <a:spLocks noGrp="1"/>
          </p:cNvSpPr>
          <p:nvPr>
            <p:ph sz="quarter" idx="12"/>
          </p:nvPr>
        </p:nvSpPr>
        <p:spPr>
          <a:xfrm>
            <a:off x="247159" y="992305"/>
            <a:ext cx="4202922" cy="443429"/>
          </a:xfrm>
          <a:prstGeom prst="rect">
            <a:avLst/>
          </a:prstGeom>
        </p:spPr>
        <p:txBody>
          <a:bodyPr/>
          <a:lstStyle>
            <a:lvl1pPr marL="0" indent="0">
              <a:buNone/>
              <a:defRPr sz="2400">
                <a:solidFill>
                  <a:srgbClr val="7D258E"/>
                </a:solidFill>
                <a:latin typeface="DM Serif Display" pitchFamily="2" charset="0"/>
              </a:defRPr>
            </a:lvl1pPr>
          </a:lstStyle>
          <a:p>
            <a:pPr lvl="0"/>
            <a:endParaRPr lang="en-GB"/>
          </a:p>
        </p:txBody>
      </p:sp>
      <p:sp>
        <p:nvSpPr>
          <p:cNvPr id="9" name="Text Placeholder 11">
            <a:extLst>
              <a:ext uri="{FF2B5EF4-FFF2-40B4-BE49-F238E27FC236}">
                <a16:creationId xmlns:a16="http://schemas.microsoft.com/office/drawing/2014/main" id="{9EB54C86-064F-B144-396B-9681003D302F}"/>
              </a:ext>
            </a:extLst>
          </p:cNvPr>
          <p:cNvSpPr>
            <a:spLocks noGrp="1"/>
          </p:cNvSpPr>
          <p:nvPr>
            <p:ph type="body" sz="quarter" idx="13"/>
          </p:nvPr>
        </p:nvSpPr>
        <p:spPr>
          <a:xfrm>
            <a:off x="247159" y="1587501"/>
            <a:ext cx="4202921" cy="1548954"/>
          </a:xfrm>
          <a:prstGeom prst="rect">
            <a:avLst/>
          </a:prstGeom>
        </p:spPr>
        <p:txBody>
          <a:bodyPr/>
          <a:lstStyle>
            <a:lvl1pPr marL="342900" indent="-342900">
              <a:buClr>
                <a:srgbClr val="261341"/>
              </a:buClr>
              <a:buFont typeface="+mj-lt"/>
              <a:buAutoNum type="arabicPeriod"/>
              <a:defRPr sz="2000" b="0" i="0">
                <a:solidFill>
                  <a:srgbClr val="261341"/>
                </a:solidFill>
                <a:latin typeface="DM Sans" pitchFamily="2" charset="77"/>
              </a:defRPr>
            </a:lvl1pPr>
          </a:lstStyle>
          <a:p>
            <a:pPr lvl="0"/>
            <a:r>
              <a:rPr lang="en-GB" dirty="0"/>
              <a:t>Click to edit Master text styles</a:t>
            </a:r>
          </a:p>
          <a:p>
            <a:pPr lvl="0"/>
            <a:endParaRPr lang="en-GB" dirty="0"/>
          </a:p>
          <a:p>
            <a:pPr lvl="0"/>
            <a:r>
              <a:rPr lang="en-GB" dirty="0"/>
              <a:t>…</a:t>
            </a:r>
          </a:p>
          <a:p>
            <a:pPr lvl="0"/>
            <a:endParaRPr lang="en-GB" dirty="0"/>
          </a:p>
        </p:txBody>
      </p:sp>
      <p:pic>
        <p:nvPicPr>
          <p:cNvPr id="10" name="Picture 9" descr="A black background with yellow and grey text&#10;&#10;Description automatically generated">
            <a:extLst>
              <a:ext uri="{FF2B5EF4-FFF2-40B4-BE49-F238E27FC236}">
                <a16:creationId xmlns:a16="http://schemas.microsoft.com/office/drawing/2014/main" id="{B87963F7-CBDA-583B-E9BC-6BDEF6630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11" name="Straight Connector 10">
            <a:extLst>
              <a:ext uri="{FF2B5EF4-FFF2-40B4-BE49-F238E27FC236}">
                <a16:creationId xmlns:a16="http://schemas.microsoft.com/office/drawing/2014/main" id="{BC766C30-3A35-619E-9BDA-02DC22D7DB42}"/>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7BAC1ED7-E0C7-8B56-7487-7C561CCEA46F}"/>
              </a:ext>
            </a:extLst>
          </p:cNvPr>
          <p:cNvSpPr>
            <a:spLocks noGrp="1"/>
          </p:cNvSpPr>
          <p:nvPr>
            <p:ph type="body" sz="quarter" idx="14"/>
          </p:nvPr>
        </p:nvSpPr>
        <p:spPr>
          <a:xfrm>
            <a:off x="4845760" y="1600388"/>
            <a:ext cx="6856383" cy="4263961"/>
          </a:xfrm>
          <a:prstGeom prst="rect">
            <a:avLst/>
          </a:prstGeom>
        </p:spPr>
        <p:txBody>
          <a:bodyPr/>
          <a:lstStyle>
            <a:lvl1pPr marL="0" indent="0">
              <a:buClr>
                <a:srgbClr val="261341"/>
              </a:buClr>
              <a:buFont typeface="+mj-lt"/>
              <a:buNone/>
              <a:defRPr sz="2000" b="0" i="0">
                <a:solidFill>
                  <a:srgbClr val="261341"/>
                </a:solidFill>
                <a:latin typeface="DM Sans" pitchFamily="2" charset="77"/>
              </a:defRPr>
            </a:lvl1pPr>
          </a:lstStyle>
          <a:p>
            <a:pPr lvl="0"/>
            <a:r>
              <a:rPr lang="en-GB" dirty="0"/>
              <a:t>Click to edit Master text styles</a:t>
            </a:r>
          </a:p>
          <a:p>
            <a:pPr lvl="0"/>
            <a:endParaRPr lang="en-GB" dirty="0"/>
          </a:p>
        </p:txBody>
      </p:sp>
    </p:spTree>
    <p:extLst>
      <p:ext uri="{BB962C8B-B14F-4D97-AF65-F5344CB8AC3E}">
        <p14:creationId xmlns:p14="http://schemas.microsoft.com/office/powerpoint/2010/main" val="1237336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bullet points on right_IPC backgroun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E1CB76-F6A5-26E3-203F-2FC809BBB10E}"/>
              </a:ext>
            </a:extLst>
          </p:cNvPr>
          <p:cNvSpPr>
            <a:spLocks noGrp="1"/>
          </p:cNvSpPr>
          <p:nvPr>
            <p:ph type="ftr" sz="quarter" idx="11"/>
          </p:nvPr>
        </p:nvSpPr>
        <p:spPr/>
        <p:txBody>
          <a:bodyPr/>
          <a:lstStyle/>
          <a:p>
            <a:r>
              <a:rPr lang="en-US"/>
              <a:t>IPC Parent Presentation</a:t>
            </a:r>
            <a:endParaRPr lang="en-US" dirty="0"/>
          </a:p>
        </p:txBody>
      </p:sp>
      <p:sp>
        <p:nvSpPr>
          <p:cNvPr id="4" name="Text Placeholder 11">
            <a:extLst>
              <a:ext uri="{FF2B5EF4-FFF2-40B4-BE49-F238E27FC236}">
                <a16:creationId xmlns:a16="http://schemas.microsoft.com/office/drawing/2014/main" id="{AB6AABDE-6A09-9DC4-7582-394E1BCFDCED}"/>
              </a:ext>
            </a:extLst>
          </p:cNvPr>
          <p:cNvSpPr>
            <a:spLocks noGrp="1"/>
          </p:cNvSpPr>
          <p:nvPr>
            <p:ph type="body" sz="quarter" idx="13"/>
          </p:nvPr>
        </p:nvSpPr>
        <p:spPr>
          <a:xfrm>
            <a:off x="270740" y="1890489"/>
            <a:ext cx="6856383" cy="3315496"/>
          </a:xfrm>
          <a:prstGeom prst="rect">
            <a:avLst/>
          </a:prstGeom>
        </p:spPr>
        <p:txBody>
          <a:bodyPr/>
          <a:lstStyle>
            <a:lvl1pPr marL="0" indent="0">
              <a:buClr>
                <a:srgbClr val="261341"/>
              </a:buClr>
              <a:buFont typeface="+mj-lt"/>
              <a:buNone/>
              <a:defRPr sz="2000" b="0" i="0">
                <a:solidFill>
                  <a:srgbClr val="261341"/>
                </a:solidFill>
                <a:latin typeface="DM Sans" pitchFamily="2" charset="77"/>
              </a:defRPr>
            </a:lvl1pPr>
          </a:lstStyle>
          <a:p>
            <a:pPr lvl="0"/>
            <a:r>
              <a:rPr lang="en-GB" dirty="0"/>
              <a:t>Click to edit Master text styles</a:t>
            </a:r>
          </a:p>
          <a:p>
            <a:pPr lvl="0"/>
            <a:endParaRPr lang="en-GB" dirty="0"/>
          </a:p>
        </p:txBody>
      </p:sp>
      <p:sp>
        <p:nvSpPr>
          <p:cNvPr id="6" name="Rectangle 5">
            <a:extLst>
              <a:ext uri="{FF2B5EF4-FFF2-40B4-BE49-F238E27FC236}">
                <a16:creationId xmlns:a16="http://schemas.microsoft.com/office/drawing/2014/main" id="{FA97B912-E74A-0426-D410-E28C3EA0855C}"/>
              </a:ext>
            </a:extLst>
          </p:cNvPr>
          <p:cNvSpPr/>
          <p:nvPr userDrawn="1"/>
        </p:nvSpPr>
        <p:spPr>
          <a:xfrm>
            <a:off x="7550989" y="-994"/>
            <a:ext cx="4641011" cy="6211019"/>
          </a:xfrm>
          <a:prstGeom prst="rect">
            <a:avLst/>
          </a:prstGeom>
          <a:solidFill>
            <a:srgbClr val="F4F5D3"/>
          </a:solidFill>
          <a:ln>
            <a:solidFill>
              <a:srgbClr val="F4F5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background with yellow and grey text&#10;&#10;Description automatically generated">
            <a:extLst>
              <a:ext uri="{FF2B5EF4-FFF2-40B4-BE49-F238E27FC236}">
                <a16:creationId xmlns:a16="http://schemas.microsoft.com/office/drawing/2014/main" id="{12E5BDC0-6354-A004-D4D5-82D7C90BA4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8" name="Straight Connector 7">
            <a:extLst>
              <a:ext uri="{FF2B5EF4-FFF2-40B4-BE49-F238E27FC236}">
                <a16:creationId xmlns:a16="http://schemas.microsoft.com/office/drawing/2014/main" id="{3725BCAC-7CEC-FE4E-2BE7-E768D0FBF034}"/>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
        <p:nvSpPr>
          <p:cNvPr id="9" name="Content Placeholder 10">
            <a:extLst>
              <a:ext uri="{FF2B5EF4-FFF2-40B4-BE49-F238E27FC236}">
                <a16:creationId xmlns:a16="http://schemas.microsoft.com/office/drawing/2014/main" id="{B01739B3-0A32-6932-758D-BD6F42AE10D4}"/>
              </a:ext>
            </a:extLst>
          </p:cNvPr>
          <p:cNvSpPr>
            <a:spLocks noGrp="1"/>
          </p:cNvSpPr>
          <p:nvPr>
            <p:ph sz="quarter" idx="14"/>
          </p:nvPr>
        </p:nvSpPr>
        <p:spPr>
          <a:xfrm>
            <a:off x="270740" y="1274287"/>
            <a:ext cx="4202922" cy="443429"/>
          </a:xfrm>
          <a:prstGeom prst="rect">
            <a:avLst/>
          </a:prstGeom>
        </p:spPr>
        <p:txBody>
          <a:bodyPr/>
          <a:lstStyle>
            <a:lvl1pPr marL="0" indent="0">
              <a:buNone/>
              <a:defRPr sz="2400">
                <a:solidFill>
                  <a:srgbClr val="7D258E"/>
                </a:solidFill>
                <a:latin typeface="DM Serif Display" pitchFamily="2" charset="0"/>
              </a:defRPr>
            </a:lvl1pPr>
          </a:lstStyle>
          <a:p>
            <a:pPr lvl="0"/>
            <a:endParaRPr lang="en-GB"/>
          </a:p>
        </p:txBody>
      </p:sp>
      <p:sp>
        <p:nvSpPr>
          <p:cNvPr id="10" name="Text Placeholder 11">
            <a:extLst>
              <a:ext uri="{FF2B5EF4-FFF2-40B4-BE49-F238E27FC236}">
                <a16:creationId xmlns:a16="http://schemas.microsoft.com/office/drawing/2014/main" id="{E38D3EDA-0384-694A-7B46-969E1E9A7395}"/>
              </a:ext>
            </a:extLst>
          </p:cNvPr>
          <p:cNvSpPr>
            <a:spLocks noGrp="1"/>
          </p:cNvSpPr>
          <p:nvPr>
            <p:ph type="body" sz="quarter" idx="12"/>
          </p:nvPr>
        </p:nvSpPr>
        <p:spPr>
          <a:xfrm>
            <a:off x="7770033" y="1910525"/>
            <a:ext cx="4202921" cy="1548954"/>
          </a:xfrm>
          <a:prstGeom prst="rect">
            <a:avLst/>
          </a:prstGeom>
        </p:spPr>
        <p:txBody>
          <a:bodyPr/>
          <a:lstStyle>
            <a:lvl1pPr marL="342900" indent="-342900">
              <a:buClr>
                <a:srgbClr val="261341"/>
              </a:buClr>
              <a:buFont typeface="+mj-lt"/>
              <a:buAutoNum type="arabicPeriod"/>
              <a:defRPr sz="2000" b="0" i="0">
                <a:solidFill>
                  <a:srgbClr val="261341"/>
                </a:solidFill>
                <a:latin typeface="DM Sans" pitchFamily="2" charset="77"/>
              </a:defRPr>
            </a:lvl1pPr>
          </a:lstStyle>
          <a:p>
            <a:pPr lvl="0"/>
            <a:r>
              <a:rPr lang="en-GB" dirty="0"/>
              <a:t>Click to edit Master text styles</a:t>
            </a:r>
          </a:p>
          <a:p>
            <a:pPr lvl="0"/>
            <a:endParaRPr lang="en-GB" dirty="0"/>
          </a:p>
          <a:p>
            <a:pPr lvl="0"/>
            <a:r>
              <a:rPr lang="en-GB" dirty="0"/>
              <a:t>…</a:t>
            </a:r>
          </a:p>
          <a:p>
            <a:pPr lvl="0"/>
            <a:endParaRPr lang="en-GB" dirty="0"/>
          </a:p>
        </p:txBody>
      </p:sp>
    </p:spTree>
    <p:extLst>
      <p:ext uri="{BB962C8B-B14F-4D97-AF65-F5344CB8AC3E}">
        <p14:creationId xmlns:p14="http://schemas.microsoft.com/office/powerpoint/2010/main" val="3378466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_IPC background">
    <p:bg>
      <p:bgPr>
        <a:solidFill>
          <a:srgbClr val="F4F5D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E1CB76-F6A5-26E3-203F-2FC809BBB10E}"/>
              </a:ext>
            </a:extLst>
          </p:cNvPr>
          <p:cNvSpPr>
            <a:spLocks noGrp="1"/>
          </p:cNvSpPr>
          <p:nvPr>
            <p:ph type="ftr" sz="quarter" idx="11"/>
          </p:nvPr>
        </p:nvSpPr>
        <p:spPr/>
        <p:txBody>
          <a:bodyPr/>
          <a:lstStyle/>
          <a:p>
            <a:r>
              <a:rPr lang="en-US"/>
              <a:t>IPC Parent Presentation</a:t>
            </a:r>
            <a:endParaRPr lang="en-US" dirty="0"/>
          </a:p>
        </p:txBody>
      </p:sp>
      <p:pic>
        <p:nvPicPr>
          <p:cNvPr id="2" name="Picture 1" descr="A black background with yellow and grey text&#10;&#10;Description automatically generated">
            <a:extLst>
              <a:ext uri="{FF2B5EF4-FFF2-40B4-BE49-F238E27FC236}">
                <a16:creationId xmlns:a16="http://schemas.microsoft.com/office/drawing/2014/main" id="{4AE68615-C336-0006-F1D7-61917C7E31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3" name="Straight Connector 2">
            <a:extLst>
              <a:ext uri="{FF2B5EF4-FFF2-40B4-BE49-F238E27FC236}">
                <a16:creationId xmlns:a16="http://schemas.microsoft.com/office/drawing/2014/main" id="{2E22D0F1-6125-589A-5955-3C81C6A5EF30}"/>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40E061F1-F544-6ED1-6838-23B1C5E0586B}"/>
              </a:ext>
            </a:extLst>
          </p:cNvPr>
          <p:cNvSpPr>
            <a:spLocks noGrp="1"/>
          </p:cNvSpPr>
          <p:nvPr>
            <p:ph type="body" sz="quarter" idx="12" hasCustomPrompt="1"/>
          </p:nvPr>
        </p:nvSpPr>
        <p:spPr>
          <a:xfrm>
            <a:off x="1969477" y="2418288"/>
            <a:ext cx="7603520" cy="1741730"/>
          </a:xfrm>
          <a:prstGeom prst="rect">
            <a:avLst/>
          </a:prstGeom>
        </p:spPr>
        <p:txBody>
          <a:bodyPr/>
          <a:lstStyle>
            <a:lvl1pPr marL="0" indent="0">
              <a:buClr>
                <a:srgbClr val="261341"/>
              </a:buClr>
              <a:buFont typeface="+mj-lt"/>
              <a:buNone/>
              <a:defRPr sz="2400" b="0" i="0">
                <a:solidFill>
                  <a:srgbClr val="261341"/>
                </a:solidFill>
                <a:latin typeface="DM Sans" pitchFamily="2" charset="77"/>
              </a:defRPr>
            </a:lvl1pPr>
          </a:lstStyle>
          <a:p>
            <a:pPr lvl="0"/>
            <a:r>
              <a:rPr lang="en-GB" dirty="0"/>
              <a:t>Click to edit Master text styles”</a:t>
            </a:r>
          </a:p>
          <a:p>
            <a:pPr lvl="0"/>
            <a:endParaRPr lang="en-GB" dirty="0"/>
          </a:p>
        </p:txBody>
      </p:sp>
      <p:sp>
        <p:nvSpPr>
          <p:cNvPr id="6" name="TextBox 5">
            <a:extLst>
              <a:ext uri="{FF2B5EF4-FFF2-40B4-BE49-F238E27FC236}">
                <a16:creationId xmlns:a16="http://schemas.microsoft.com/office/drawing/2014/main" id="{CD03B0BA-393D-EA50-A1B7-F2C759219464}"/>
              </a:ext>
            </a:extLst>
          </p:cNvPr>
          <p:cNvSpPr txBox="1"/>
          <p:nvPr userDrawn="1"/>
        </p:nvSpPr>
        <p:spPr>
          <a:xfrm>
            <a:off x="411983" y="1345748"/>
            <a:ext cx="1557494" cy="3770263"/>
          </a:xfrm>
          <a:prstGeom prst="rect">
            <a:avLst/>
          </a:prstGeom>
          <a:noFill/>
        </p:spPr>
        <p:txBody>
          <a:bodyPr wrap="square" rtlCol="0">
            <a:spAutoFit/>
          </a:bodyPr>
          <a:lstStyle/>
          <a:p>
            <a:r>
              <a:rPr lang="en-US" sz="23900" dirty="0">
                <a:solidFill>
                  <a:srgbClr val="261341"/>
                </a:solidFill>
                <a:latin typeface="DM Serif Display" pitchFamily="2" charset="0"/>
              </a:rPr>
              <a:t>“</a:t>
            </a:r>
          </a:p>
        </p:txBody>
      </p:sp>
      <p:sp>
        <p:nvSpPr>
          <p:cNvPr id="7" name="Text Placeholder 11">
            <a:extLst>
              <a:ext uri="{FF2B5EF4-FFF2-40B4-BE49-F238E27FC236}">
                <a16:creationId xmlns:a16="http://schemas.microsoft.com/office/drawing/2014/main" id="{8F0D5F60-9E46-47AD-BB8A-84C023CC2493}"/>
              </a:ext>
            </a:extLst>
          </p:cNvPr>
          <p:cNvSpPr>
            <a:spLocks noGrp="1"/>
          </p:cNvSpPr>
          <p:nvPr>
            <p:ph type="body" sz="quarter" idx="13"/>
          </p:nvPr>
        </p:nvSpPr>
        <p:spPr>
          <a:xfrm>
            <a:off x="5814391" y="4267889"/>
            <a:ext cx="3872222" cy="323553"/>
          </a:xfrm>
          <a:prstGeom prst="rect">
            <a:avLst/>
          </a:prstGeom>
        </p:spPr>
        <p:txBody>
          <a:bodyPr/>
          <a:lstStyle>
            <a:lvl1pPr marL="0" indent="0" algn="r">
              <a:buClr>
                <a:srgbClr val="261341"/>
              </a:buClr>
              <a:buFont typeface="+mj-lt"/>
              <a:buNone/>
              <a:defRPr sz="2000" b="0" i="0">
                <a:solidFill>
                  <a:srgbClr val="261341"/>
                </a:solidFill>
                <a:latin typeface="DM Sans" pitchFamily="2" charset="77"/>
              </a:defRPr>
            </a:lvl1pPr>
          </a:lstStyle>
          <a:p>
            <a:pPr lvl="0"/>
            <a:r>
              <a:rPr lang="en-GB" dirty="0"/>
              <a:t>Click to edit Master text styles</a:t>
            </a:r>
          </a:p>
          <a:p>
            <a:pPr lvl="0"/>
            <a:endParaRPr lang="en-GB" dirty="0"/>
          </a:p>
        </p:txBody>
      </p:sp>
    </p:spTree>
    <p:extLst>
      <p:ext uri="{BB962C8B-B14F-4D97-AF65-F5344CB8AC3E}">
        <p14:creationId xmlns:p14="http://schemas.microsoft.com/office/powerpoint/2010/main" val="693141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on white backgroun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E1CB76-F6A5-26E3-203F-2FC809BBB10E}"/>
              </a:ext>
            </a:extLst>
          </p:cNvPr>
          <p:cNvSpPr>
            <a:spLocks noGrp="1"/>
          </p:cNvSpPr>
          <p:nvPr>
            <p:ph type="ftr" sz="quarter" idx="11"/>
          </p:nvPr>
        </p:nvSpPr>
        <p:spPr/>
        <p:txBody>
          <a:bodyPr/>
          <a:lstStyle/>
          <a:p>
            <a:r>
              <a:rPr lang="en-US"/>
              <a:t>IPC Parent Presentation</a:t>
            </a:r>
            <a:endParaRPr lang="en-US" dirty="0"/>
          </a:p>
        </p:txBody>
      </p:sp>
      <p:pic>
        <p:nvPicPr>
          <p:cNvPr id="2" name="Picture 1" descr="A black background with yellow and grey text&#10;&#10;Description automatically generated">
            <a:extLst>
              <a:ext uri="{FF2B5EF4-FFF2-40B4-BE49-F238E27FC236}">
                <a16:creationId xmlns:a16="http://schemas.microsoft.com/office/drawing/2014/main" id="{34A0F461-731C-54B0-5260-A0C9FE3AC6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3" name="Straight Connector 2">
            <a:extLst>
              <a:ext uri="{FF2B5EF4-FFF2-40B4-BE49-F238E27FC236}">
                <a16:creationId xmlns:a16="http://schemas.microsoft.com/office/drawing/2014/main" id="{A2654473-245C-B3E7-A194-949484107958}"/>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5FD369CA-A732-F298-42D2-DF46FD72D531}"/>
              </a:ext>
            </a:extLst>
          </p:cNvPr>
          <p:cNvSpPr>
            <a:spLocks noGrp="1"/>
          </p:cNvSpPr>
          <p:nvPr>
            <p:ph type="body" sz="quarter" idx="13" hasCustomPrompt="1"/>
          </p:nvPr>
        </p:nvSpPr>
        <p:spPr>
          <a:xfrm>
            <a:off x="1969477" y="2418288"/>
            <a:ext cx="7603520" cy="1741730"/>
          </a:xfrm>
          <a:prstGeom prst="rect">
            <a:avLst/>
          </a:prstGeom>
        </p:spPr>
        <p:txBody>
          <a:bodyPr/>
          <a:lstStyle>
            <a:lvl1pPr marL="0" indent="0">
              <a:buClr>
                <a:srgbClr val="261341"/>
              </a:buClr>
              <a:buFont typeface="+mj-lt"/>
              <a:buNone/>
              <a:defRPr sz="2400" b="0" i="0">
                <a:solidFill>
                  <a:srgbClr val="261341"/>
                </a:solidFill>
                <a:latin typeface="DM Sans" pitchFamily="2" charset="77"/>
              </a:defRPr>
            </a:lvl1pPr>
          </a:lstStyle>
          <a:p>
            <a:pPr lvl="0"/>
            <a:r>
              <a:rPr lang="en-GB" dirty="0"/>
              <a:t>Click to edit Master text styles”</a:t>
            </a:r>
          </a:p>
          <a:p>
            <a:pPr lvl="0"/>
            <a:endParaRPr lang="en-GB" dirty="0"/>
          </a:p>
        </p:txBody>
      </p:sp>
      <p:sp>
        <p:nvSpPr>
          <p:cNvPr id="6" name="Text Placeholder 11">
            <a:extLst>
              <a:ext uri="{FF2B5EF4-FFF2-40B4-BE49-F238E27FC236}">
                <a16:creationId xmlns:a16="http://schemas.microsoft.com/office/drawing/2014/main" id="{481ED410-09F2-5DFF-A2EB-27281D047126}"/>
              </a:ext>
            </a:extLst>
          </p:cNvPr>
          <p:cNvSpPr>
            <a:spLocks noGrp="1"/>
          </p:cNvSpPr>
          <p:nvPr>
            <p:ph type="body" sz="quarter" idx="14"/>
          </p:nvPr>
        </p:nvSpPr>
        <p:spPr>
          <a:xfrm>
            <a:off x="5804452" y="4267889"/>
            <a:ext cx="3882161" cy="323553"/>
          </a:xfrm>
          <a:prstGeom prst="rect">
            <a:avLst/>
          </a:prstGeom>
        </p:spPr>
        <p:txBody>
          <a:bodyPr/>
          <a:lstStyle>
            <a:lvl1pPr marL="0" indent="0" algn="r">
              <a:buClr>
                <a:srgbClr val="261341"/>
              </a:buClr>
              <a:buFont typeface="+mj-lt"/>
              <a:buNone/>
              <a:defRPr sz="2000" b="0" i="0">
                <a:solidFill>
                  <a:srgbClr val="261341"/>
                </a:solidFill>
                <a:latin typeface="DM Sans" pitchFamily="2" charset="77"/>
              </a:defRPr>
            </a:lvl1pPr>
          </a:lstStyle>
          <a:p>
            <a:pPr lvl="0"/>
            <a:r>
              <a:rPr lang="en-GB" dirty="0"/>
              <a:t>Click to edit Master text styles</a:t>
            </a:r>
          </a:p>
          <a:p>
            <a:pPr lvl="0"/>
            <a:endParaRPr lang="en-GB" dirty="0"/>
          </a:p>
        </p:txBody>
      </p:sp>
      <p:sp>
        <p:nvSpPr>
          <p:cNvPr id="7" name="TextBox 6">
            <a:extLst>
              <a:ext uri="{FF2B5EF4-FFF2-40B4-BE49-F238E27FC236}">
                <a16:creationId xmlns:a16="http://schemas.microsoft.com/office/drawing/2014/main" id="{EA27FBC2-94EF-42D1-8FDC-95D713753711}"/>
              </a:ext>
            </a:extLst>
          </p:cNvPr>
          <p:cNvSpPr txBox="1"/>
          <p:nvPr userDrawn="1"/>
        </p:nvSpPr>
        <p:spPr>
          <a:xfrm>
            <a:off x="411983" y="1345748"/>
            <a:ext cx="1557494" cy="3770263"/>
          </a:xfrm>
          <a:prstGeom prst="rect">
            <a:avLst/>
          </a:prstGeom>
          <a:noFill/>
        </p:spPr>
        <p:txBody>
          <a:bodyPr wrap="square" rtlCol="0">
            <a:spAutoFit/>
          </a:bodyPr>
          <a:lstStyle/>
          <a:p>
            <a:r>
              <a:rPr lang="en-US" sz="23900" dirty="0">
                <a:solidFill>
                  <a:srgbClr val="261341"/>
                </a:solidFill>
                <a:latin typeface="DM Serif Display" pitchFamily="2" charset="0"/>
              </a:rPr>
              <a:t>“</a:t>
            </a:r>
          </a:p>
        </p:txBody>
      </p:sp>
    </p:spTree>
    <p:extLst>
      <p:ext uri="{BB962C8B-B14F-4D97-AF65-F5344CB8AC3E}">
        <p14:creationId xmlns:p14="http://schemas.microsoft.com/office/powerpoint/2010/main" val="27692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E1CB76-F6A5-26E3-203F-2FC809BBB10E}"/>
              </a:ext>
            </a:extLst>
          </p:cNvPr>
          <p:cNvSpPr>
            <a:spLocks noGrp="1"/>
          </p:cNvSpPr>
          <p:nvPr>
            <p:ph type="ftr" sz="quarter" idx="11"/>
          </p:nvPr>
        </p:nvSpPr>
        <p:spPr/>
        <p:txBody>
          <a:bodyPr/>
          <a:lstStyle/>
          <a:p>
            <a:r>
              <a:rPr lang="en-US"/>
              <a:t>IPC Parent Presentation</a:t>
            </a:r>
            <a:endParaRPr lang="en-US" dirty="0"/>
          </a:p>
        </p:txBody>
      </p:sp>
      <p:sp>
        <p:nvSpPr>
          <p:cNvPr id="2" name="Content Placeholder 10">
            <a:extLst>
              <a:ext uri="{FF2B5EF4-FFF2-40B4-BE49-F238E27FC236}">
                <a16:creationId xmlns:a16="http://schemas.microsoft.com/office/drawing/2014/main" id="{1B397437-268A-128C-BFC2-C2EC0690A794}"/>
              </a:ext>
            </a:extLst>
          </p:cNvPr>
          <p:cNvSpPr>
            <a:spLocks noGrp="1"/>
          </p:cNvSpPr>
          <p:nvPr>
            <p:ph sz="quarter" idx="10"/>
          </p:nvPr>
        </p:nvSpPr>
        <p:spPr>
          <a:xfrm>
            <a:off x="481874" y="1298174"/>
            <a:ext cx="5526087" cy="566100"/>
          </a:xfrm>
          <a:prstGeom prst="rect">
            <a:avLst/>
          </a:prstGeom>
        </p:spPr>
        <p:txBody>
          <a:bodyPr/>
          <a:lstStyle>
            <a:lvl1pPr marL="0" indent="0">
              <a:buNone/>
              <a:defRPr sz="4000">
                <a:solidFill>
                  <a:srgbClr val="261341"/>
                </a:solidFill>
                <a:latin typeface="DM Serif Display" pitchFamily="2" charset="0"/>
              </a:defRPr>
            </a:lvl1pPr>
          </a:lstStyle>
          <a:p>
            <a:pPr lvl="0"/>
            <a:endParaRPr lang="en-GB"/>
          </a:p>
        </p:txBody>
      </p:sp>
      <p:cxnSp>
        <p:nvCxnSpPr>
          <p:cNvPr id="4" name="Straight Connector 3">
            <a:extLst>
              <a:ext uri="{FF2B5EF4-FFF2-40B4-BE49-F238E27FC236}">
                <a16:creationId xmlns:a16="http://schemas.microsoft.com/office/drawing/2014/main" id="{2B91D234-F0C4-7B29-70ED-2DC542EF2FF4}"/>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440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with IPC brandin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E1CB76-F6A5-26E3-203F-2FC809BBB10E}"/>
              </a:ext>
            </a:extLst>
          </p:cNvPr>
          <p:cNvSpPr>
            <a:spLocks noGrp="1"/>
          </p:cNvSpPr>
          <p:nvPr>
            <p:ph type="ftr" sz="quarter" idx="11"/>
          </p:nvPr>
        </p:nvSpPr>
        <p:spPr/>
        <p:txBody>
          <a:bodyPr/>
          <a:lstStyle/>
          <a:p>
            <a:r>
              <a:rPr lang="en-US"/>
              <a:t>IPC Parent Presentation</a:t>
            </a:r>
            <a:endParaRPr lang="en-US" dirty="0"/>
          </a:p>
        </p:txBody>
      </p:sp>
      <p:cxnSp>
        <p:nvCxnSpPr>
          <p:cNvPr id="3" name="Straight Connector 2">
            <a:extLst>
              <a:ext uri="{FF2B5EF4-FFF2-40B4-BE49-F238E27FC236}">
                <a16:creationId xmlns:a16="http://schemas.microsoft.com/office/drawing/2014/main" id="{CBDF4239-08C6-9BE3-FE5A-40880B52F87E}"/>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948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divi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E1CB76-F6A5-26E3-203F-2FC809BBB10E}"/>
              </a:ext>
            </a:extLst>
          </p:cNvPr>
          <p:cNvSpPr>
            <a:spLocks noGrp="1"/>
          </p:cNvSpPr>
          <p:nvPr>
            <p:ph type="ftr" sz="quarter" idx="11"/>
          </p:nvPr>
        </p:nvSpPr>
        <p:spPr/>
        <p:txBody>
          <a:bodyPr/>
          <a:lstStyle/>
          <a:p>
            <a:r>
              <a:rPr lang="en-US"/>
              <a:t>IPC Parent Presentation</a:t>
            </a:r>
            <a:endParaRPr lang="en-US" dirty="0"/>
          </a:p>
        </p:txBody>
      </p:sp>
      <p:sp>
        <p:nvSpPr>
          <p:cNvPr id="2" name="Content Placeholder 10">
            <a:extLst>
              <a:ext uri="{FF2B5EF4-FFF2-40B4-BE49-F238E27FC236}">
                <a16:creationId xmlns:a16="http://schemas.microsoft.com/office/drawing/2014/main" id="{F7EF472B-1563-418E-05F6-210863A7821E}"/>
              </a:ext>
            </a:extLst>
          </p:cNvPr>
          <p:cNvSpPr>
            <a:spLocks noGrp="1"/>
          </p:cNvSpPr>
          <p:nvPr>
            <p:ph sz="quarter" idx="10"/>
          </p:nvPr>
        </p:nvSpPr>
        <p:spPr>
          <a:xfrm>
            <a:off x="496761" y="2346452"/>
            <a:ext cx="5526087" cy="566100"/>
          </a:xfrm>
          <a:prstGeom prst="rect">
            <a:avLst/>
          </a:prstGeom>
        </p:spPr>
        <p:txBody>
          <a:bodyPr/>
          <a:lstStyle>
            <a:lvl1pPr marL="0" indent="0">
              <a:buNone/>
              <a:defRPr sz="6000">
                <a:solidFill>
                  <a:srgbClr val="261341"/>
                </a:solidFill>
                <a:latin typeface="DM Serif Display" pitchFamily="2" charset="0"/>
              </a:defRPr>
            </a:lvl1pPr>
          </a:lstStyle>
          <a:p>
            <a:pPr lvl="0"/>
            <a:endParaRPr lang="en-GB"/>
          </a:p>
        </p:txBody>
      </p:sp>
      <p:pic>
        <p:nvPicPr>
          <p:cNvPr id="3" name="Picture 2" descr="A black background with yellow and grey text&#10;&#10;Description automatically generated">
            <a:extLst>
              <a:ext uri="{FF2B5EF4-FFF2-40B4-BE49-F238E27FC236}">
                <a16:creationId xmlns:a16="http://schemas.microsoft.com/office/drawing/2014/main" id="{75392B60-AFA7-2797-7E1B-A96E5BA55F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4" name="Straight Connector 3">
            <a:extLst>
              <a:ext uri="{FF2B5EF4-FFF2-40B4-BE49-F238E27FC236}">
                <a16:creationId xmlns:a16="http://schemas.microsoft.com/office/drawing/2014/main" id="{46B2B314-D12D-AE27-8D50-AA8ED2AAC9E8}"/>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458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E01A34F2-55E4-4CCD-05F3-1A08CC060A00}"/>
              </a:ext>
            </a:extLst>
          </p:cNvPr>
          <p:cNvSpPr>
            <a:spLocks noGrp="1"/>
          </p:cNvSpPr>
          <p:nvPr>
            <p:ph type="body" sz="quarter" idx="17" hasCustomPrompt="1"/>
          </p:nvPr>
        </p:nvSpPr>
        <p:spPr>
          <a:xfrm>
            <a:off x="442914" y="441325"/>
            <a:ext cx="11306174" cy="822878"/>
          </a:xfrm>
          <a:prstGeom prst="rect">
            <a:avLst/>
          </a:prstGeom>
        </p:spPr>
        <p:txBody>
          <a:bodyPr anchor="t"/>
          <a:lstStyle>
            <a:lvl1pPr marL="0" indent="0">
              <a:lnSpc>
                <a:spcPct val="100000"/>
              </a:lnSpc>
              <a:buNone/>
              <a:defRPr sz="2800" b="1">
                <a:solidFill>
                  <a:srgbClr val="CAD400"/>
                </a:solidFill>
                <a:latin typeface="Arial" panose="020B0604020202020204" pitchFamily="34" charset="0"/>
                <a:cs typeface="Arial" panose="020B0604020202020204" pitchFamily="34" charset="0"/>
              </a:defRPr>
            </a:lvl1pPr>
            <a:lvl2pPr marL="457200" indent="0">
              <a:buNone/>
              <a:defRPr>
                <a:solidFill>
                  <a:schemeClr val="bg1"/>
                </a:solidFill>
                <a:latin typeface="Museo Sans 700" panose="02000000000000000000" pitchFamily="50" charset="0"/>
              </a:defRPr>
            </a:lvl2pPr>
            <a:lvl3pPr marL="914400" indent="0">
              <a:buNone/>
              <a:defRPr>
                <a:solidFill>
                  <a:schemeClr val="bg1"/>
                </a:solidFill>
                <a:latin typeface="Museo Sans 700" panose="02000000000000000000" pitchFamily="50" charset="0"/>
              </a:defRPr>
            </a:lvl3pPr>
            <a:lvl4pPr marL="1371600" indent="0">
              <a:buNone/>
              <a:defRPr>
                <a:solidFill>
                  <a:schemeClr val="bg1"/>
                </a:solidFill>
                <a:latin typeface="Museo Sans 700" panose="02000000000000000000" pitchFamily="50" charset="0"/>
              </a:defRPr>
            </a:lvl4pPr>
            <a:lvl5pPr marL="1828800" indent="0">
              <a:buNone/>
              <a:defRPr>
                <a:solidFill>
                  <a:schemeClr val="bg1"/>
                </a:solidFill>
                <a:latin typeface="Museo Sans 700" panose="02000000000000000000" pitchFamily="50" charset="0"/>
              </a:defRPr>
            </a:lvl5pPr>
          </a:lstStyle>
          <a:p>
            <a:pPr lvl="0"/>
            <a:r>
              <a:rPr lang="en-US" dirty="0"/>
              <a:t>Slide title</a:t>
            </a:r>
          </a:p>
        </p:txBody>
      </p:sp>
      <p:sp>
        <p:nvSpPr>
          <p:cNvPr id="14" name="Content Placeholder 14">
            <a:extLst>
              <a:ext uri="{FF2B5EF4-FFF2-40B4-BE49-F238E27FC236}">
                <a16:creationId xmlns:a16="http://schemas.microsoft.com/office/drawing/2014/main" id="{BE03A5C7-C2F8-8D2A-8B8A-21C81B1BA844}"/>
              </a:ext>
            </a:extLst>
          </p:cNvPr>
          <p:cNvSpPr>
            <a:spLocks noGrp="1"/>
          </p:cNvSpPr>
          <p:nvPr>
            <p:ph sz="quarter" idx="18"/>
          </p:nvPr>
        </p:nvSpPr>
        <p:spPr>
          <a:xfrm>
            <a:off x="442913" y="1484313"/>
            <a:ext cx="11306174" cy="4932362"/>
          </a:xfrm>
          <a:prstGeom prst="rect">
            <a:avLst/>
          </a:prstGeom>
        </p:spPr>
        <p:txBody>
          <a:bodyPr/>
          <a:lstStyle>
            <a:lvl1pPr marL="0" indent="0">
              <a:lnSpc>
                <a:spcPct val="100000"/>
              </a:lnSpc>
              <a:spcBef>
                <a:spcPts val="600"/>
              </a:spcBef>
              <a:buNone/>
              <a:defRPr sz="1600">
                <a:solidFill>
                  <a:schemeClr val="tx1"/>
                </a:solidFill>
                <a:latin typeface="Arial" panose="020B0604020202020204" pitchFamily="34" charset="0"/>
                <a:cs typeface="Arial" panose="020B0604020202020204" pitchFamily="34" charset="0"/>
              </a:defRPr>
            </a:lvl1pPr>
            <a:lvl2pPr marL="504000" indent="-230400">
              <a:lnSpc>
                <a:spcPct val="100000"/>
              </a:lnSpc>
              <a:spcBef>
                <a:spcPts val="600"/>
              </a:spcBef>
              <a:buClr>
                <a:srgbClr val="CAD400"/>
              </a:buClr>
              <a:buSzPct val="85000"/>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900000" indent="-230400">
              <a:lnSpc>
                <a:spcPct val="100000"/>
              </a:lnSpc>
              <a:spcBef>
                <a:spcPts val="600"/>
              </a:spcBef>
              <a:buClr>
                <a:srgbClr val="CAD400"/>
              </a:buClr>
              <a:buSzPct val="85000"/>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6963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ame">
    <p:bg>
      <p:bgPr>
        <a:solidFill>
          <a:srgbClr val="F4F5D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F9ABCFF-092E-14D7-5407-B0E0918B2DA2}"/>
              </a:ext>
            </a:extLst>
          </p:cNvPr>
          <p:cNvSpPr>
            <a:spLocks noGrp="1"/>
          </p:cNvSpPr>
          <p:nvPr>
            <p:ph type="ftr" sz="quarter" idx="11"/>
          </p:nvPr>
        </p:nvSpPr>
        <p:spPr/>
        <p:txBody>
          <a:bodyPr/>
          <a:lstStyle/>
          <a:p>
            <a:r>
              <a:rPr lang="en-US"/>
              <a:t>IPC Parent Presentation</a:t>
            </a:r>
          </a:p>
        </p:txBody>
      </p:sp>
      <p:pic>
        <p:nvPicPr>
          <p:cNvPr id="7" name="Picture 6" descr="A black background with yellow and grey text&#10;&#10;Description automatically generated">
            <a:extLst>
              <a:ext uri="{FF2B5EF4-FFF2-40B4-BE49-F238E27FC236}">
                <a16:creationId xmlns:a16="http://schemas.microsoft.com/office/drawing/2014/main" id="{E8AFA2BE-BBEA-326F-8E7D-6485302D2B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sp>
        <p:nvSpPr>
          <p:cNvPr id="8" name="Content Placeholder 10">
            <a:extLst>
              <a:ext uri="{FF2B5EF4-FFF2-40B4-BE49-F238E27FC236}">
                <a16:creationId xmlns:a16="http://schemas.microsoft.com/office/drawing/2014/main" id="{73089E9A-D3A3-13FF-4769-7A3A4AC3965D}"/>
              </a:ext>
            </a:extLst>
          </p:cNvPr>
          <p:cNvSpPr>
            <a:spLocks noGrp="1"/>
          </p:cNvSpPr>
          <p:nvPr>
            <p:ph sz="quarter" idx="13"/>
          </p:nvPr>
        </p:nvSpPr>
        <p:spPr>
          <a:xfrm>
            <a:off x="569913" y="2273300"/>
            <a:ext cx="5526087" cy="566100"/>
          </a:xfrm>
          <a:prstGeom prst="rect">
            <a:avLst/>
          </a:prstGeom>
        </p:spPr>
        <p:txBody>
          <a:bodyPr/>
          <a:lstStyle>
            <a:lvl1pPr marL="0" indent="0">
              <a:buNone/>
              <a:defRPr sz="6000">
                <a:solidFill>
                  <a:srgbClr val="261341"/>
                </a:solidFill>
                <a:latin typeface="DM Serif Display" pitchFamily="2" charset="0"/>
              </a:defRPr>
            </a:lvl1pPr>
          </a:lstStyle>
          <a:p>
            <a:pPr lvl="0"/>
            <a:endParaRPr lang="en-GB" dirty="0"/>
          </a:p>
        </p:txBody>
      </p:sp>
      <p:cxnSp>
        <p:nvCxnSpPr>
          <p:cNvPr id="9" name="Straight Connector 8">
            <a:extLst>
              <a:ext uri="{FF2B5EF4-FFF2-40B4-BE49-F238E27FC236}">
                <a16:creationId xmlns:a16="http://schemas.microsoft.com/office/drawing/2014/main" id="{B4DCD0F2-8DCA-31F7-E595-8A0E1EF354F9}"/>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427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name_ICA purple background">
    <p:bg>
      <p:bgPr>
        <a:solidFill>
          <a:srgbClr val="261341"/>
        </a:solidFill>
        <a:effectLst/>
      </p:bgPr>
    </p:bg>
    <p:spTree>
      <p:nvGrpSpPr>
        <p:cNvPr id="1" name=""/>
        <p:cNvGrpSpPr/>
        <p:nvPr/>
      </p:nvGrpSpPr>
      <p:grpSpPr>
        <a:xfrm>
          <a:off x="0" y="0"/>
          <a:ext cx="0" cy="0"/>
          <a:chOff x="0" y="0"/>
          <a:chExt cx="0" cy="0"/>
        </a:xfrm>
      </p:grpSpPr>
      <p:pic>
        <p:nvPicPr>
          <p:cNvPr id="7" name="Picture 6" descr="A black background with white text and green and yellow letters&#10;&#10;Description automatically generated">
            <a:extLst>
              <a:ext uri="{FF2B5EF4-FFF2-40B4-BE49-F238E27FC236}">
                <a16:creationId xmlns:a16="http://schemas.microsoft.com/office/drawing/2014/main" id="{C4530A48-F0CE-9F0B-C992-EC45B2EF06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89548" y="330232"/>
            <a:ext cx="1733245" cy="888005"/>
          </a:xfrm>
          <a:prstGeom prst="rect">
            <a:avLst/>
          </a:prstGeom>
        </p:spPr>
      </p:pic>
      <p:sp>
        <p:nvSpPr>
          <p:cNvPr id="8" name="Content Placeholder 10">
            <a:extLst>
              <a:ext uri="{FF2B5EF4-FFF2-40B4-BE49-F238E27FC236}">
                <a16:creationId xmlns:a16="http://schemas.microsoft.com/office/drawing/2014/main" id="{4698543B-417D-CEEC-CF9E-858734F7BCCB}"/>
              </a:ext>
            </a:extLst>
          </p:cNvPr>
          <p:cNvSpPr>
            <a:spLocks noGrp="1"/>
          </p:cNvSpPr>
          <p:nvPr>
            <p:ph sz="quarter" idx="13"/>
          </p:nvPr>
        </p:nvSpPr>
        <p:spPr>
          <a:xfrm>
            <a:off x="569913" y="2273300"/>
            <a:ext cx="5526087" cy="566100"/>
          </a:xfrm>
          <a:prstGeom prst="rect">
            <a:avLst/>
          </a:prstGeom>
        </p:spPr>
        <p:txBody>
          <a:bodyPr/>
          <a:lstStyle>
            <a:lvl1pPr marL="0" indent="0">
              <a:buNone/>
              <a:defRPr sz="6000">
                <a:solidFill>
                  <a:schemeClr val="bg1"/>
                </a:solidFill>
                <a:latin typeface="DM Serif Display" pitchFamily="2" charset="0"/>
              </a:defRPr>
            </a:lvl1pPr>
          </a:lstStyle>
          <a:p>
            <a:pPr lvl="0"/>
            <a:endParaRPr lang="en-GB" dirty="0"/>
          </a:p>
        </p:txBody>
      </p:sp>
      <p:sp>
        <p:nvSpPr>
          <p:cNvPr id="9" name="Footer Placeholder 8">
            <a:extLst>
              <a:ext uri="{FF2B5EF4-FFF2-40B4-BE49-F238E27FC236}">
                <a16:creationId xmlns:a16="http://schemas.microsoft.com/office/drawing/2014/main" id="{3D561FBA-BDCF-4F91-F455-AF7A67A29FB7}"/>
              </a:ext>
            </a:extLst>
          </p:cNvPr>
          <p:cNvSpPr>
            <a:spLocks noGrp="1"/>
          </p:cNvSpPr>
          <p:nvPr>
            <p:ph type="ftr" sz="quarter" idx="14"/>
          </p:nvPr>
        </p:nvSpPr>
        <p:spPr/>
        <p:txBody>
          <a:bodyPr/>
          <a:lstStyle/>
          <a:p>
            <a:r>
              <a:rPr lang="en-US"/>
              <a:t>IPC Parent Presentation</a:t>
            </a:r>
          </a:p>
        </p:txBody>
      </p:sp>
      <p:cxnSp>
        <p:nvCxnSpPr>
          <p:cNvPr id="10" name="Straight Connector 9">
            <a:extLst>
              <a:ext uri="{FF2B5EF4-FFF2-40B4-BE49-F238E27FC236}">
                <a16:creationId xmlns:a16="http://schemas.microsoft.com/office/drawing/2014/main" id="{31EA5AEC-BCB9-9EE0-F2D3-65BFEB8E7895}"/>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32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name with image_ICA purple backgroun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72A117E-BC7C-CCD8-292B-BC48DD351595}"/>
              </a:ext>
            </a:extLst>
          </p:cNvPr>
          <p:cNvSpPr>
            <a:spLocks noGrp="1"/>
          </p:cNvSpPr>
          <p:nvPr>
            <p:ph type="ftr" sz="quarter" idx="10"/>
          </p:nvPr>
        </p:nvSpPr>
        <p:spPr/>
        <p:txBody>
          <a:bodyPr/>
          <a:lstStyle>
            <a:lvl1pPr>
              <a:defRPr/>
            </a:lvl1pPr>
          </a:lstStyle>
          <a:p>
            <a:r>
              <a:rPr lang="en-US" dirty="0"/>
              <a:t>IPC Parent Presentation</a:t>
            </a:r>
          </a:p>
        </p:txBody>
      </p:sp>
      <p:pic>
        <p:nvPicPr>
          <p:cNvPr id="8" name="Picture Placeholder 2" descr="A group of children looking at a globe&#10;&#10;Description automatically generated">
            <a:extLst>
              <a:ext uri="{FF2B5EF4-FFF2-40B4-BE49-F238E27FC236}">
                <a16:creationId xmlns:a16="http://schemas.microsoft.com/office/drawing/2014/main" id="{4DAFE857-6753-5BEB-F896-AFF76A2AD6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73664" y="-77244"/>
            <a:ext cx="7118336" cy="5059550"/>
          </a:xfrm>
          <a:prstGeom prst="round2SameRect">
            <a:avLst>
              <a:gd name="adj1" fmla="val 0"/>
              <a:gd name="adj2" fmla="val 12686"/>
            </a:avLst>
          </a:prstGeom>
        </p:spPr>
      </p:pic>
      <p:pic>
        <p:nvPicPr>
          <p:cNvPr id="9" name="Picture 8" descr="A black background with white text and green and yellow letters&#10;&#10;Description automatically generated">
            <a:extLst>
              <a:ext uri="{FF2B5EF4-FFF2-40B4-BE49-F238E27FC236}">
                <a16:creationId xmlns:a16="http://schemas.microsoft.com/office/drawing/2014/main" id="{6253372F-F330-87DD-EF5F-F0D9CA5D184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748" y="330232"/>
            <a:ext cx="1733245" cy="888005"/>
          </a:xfrm>
          <a:prstGeom prst="rect">
            <a:avLst/>
          </a:prstGeom>
        </p:spPr>
      </p:pic>
      <p:sp>
        <p:nvSpPr>
          <p:cNvPr id="10" name="Content Placeholder 10">
            <a:extLst>
              <a:ext uri="{FF2B5EF4-FFF2-40B4-BE49-F238E27FC236}">
                <a16:creationId xmlns:a16="http://schemas.microsoft.com/office/drawing/2014/main" id="{480D7F6E-1970-062F-2508-07B99EB8B33E}"/>
              </a:ext>
            </a:extLst>
          </p:cNvPr>
          <p:cNvSpPr>
            <a:spLocks noGrp="1"/>
          </p:cNvSpPr>
          <p:nvPr>
            <p:ph sz="quarter" idx="11"/>
          </p:nvPr>
        </p:nvSpPr>
        <p:spPr>
          <a:xfrm>
            <a:off x="569913" y="2273300"/>
            <a:ext cx="3831399" cy="566100"/>
          </a:xfrm>
          <a:prstGeom prst="rect">
            <a:avLst/>
          </a:prstGeom>
        </p:spPr>
        <p:txBody>
          <a:bodyPr/>
          <a:lstStyle>
            <a:lvl1pPr marL="0" indent="0">
              <a:buNone/>
              <a:defRPr sz="6000">
                <a:solidFill>
                  <a:schemeClr val="bg1"/>
                </a:solidFill>
                <a:latin typeface="DM Serif Display" pitchFamily="2" charset="0"/>
              </a:defRPr>
            </a:lvl1pPr>
          </a:lstStyle>
          <a:p>
            <a:pPr lvl="0"/>
            <a:endParaRPr lang="en-GB"/>
          </a:p>
        </p:txBody>
      </p:sp>
      <p:cxnSp>
        <p:nvCxnSpPr>
          <p:cNvPr id="11" name="Straight Connector 10">
            <a:extLst>
              <a:ext uri="{FF2B5EF4-FFF2-40B4-BE49-F238E27FC236}">
                <a16:creationId xmlns:a16="http://schemas.microsoft.com/office/drawing/2014/main" id="{26810D7F-956A-B4AA-212C-78C82F517D99}"/>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84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divider with image and gradient">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1EAF5A3-84D9-6B85-E13E-26BBF68B214B}"/>
              </a:ext>
            </a:extLst>
          </p:cNvPr>
          <p:cNvSpPr>
            <a:spLocks noGrp="1"/>
          </p:cNvSpPr>
          <p:nvPr>
            <p:ph type="ftr" sz="quarter" idx="10"/>
          </p:nvPr>
        </p:nvSpPr>
        <p:spPr/>
        <p:txBody>
          <a:bodyPr/>
          <a:lstStyle/>
          <a:p>
            <a:r>
              <a:rPr lang="en-US"/>
              <a:t>IPC Parent Presentation</a:t>
            </a:r>
          </a:p>
        </p:txBody>
      </p:sp>
      <p:pic>
        <p:nvPicPr>
          <p:cNvPr id="8" name="Picture 7" descr="A group of children looking at a globe&#10;&#10;Description automatically generated">
            <a:extLst>
              <a:ext uri="{FF2B5EF4-FFF2-40B4-BE49-F238E27FC236}">
                <a16:creationId xmlns:a16="http://schemas.microsoft.com/office/drawing/2014/main" id="{8B72954E-7D91-1FEE-05E1-076B2CE7158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0496" y="-40473"/>
            <a:ext cx="12349567" cy="6944497"/>
          </a:xfrm>
          <a:prstGeom prst="rect">
            <a:avLst/>
          </a:prstGeom>
        </p:spPr>
      </p:pic>
      <p:sp>
        <p:nvSpPr>
          <p:cNvPr id="9" name="Rectangle 8">
            <a:extLst>
              <a:ext uri="{FF2B5EF4-FFF2-40B4-BE49-F238E27FC236}">
                <a16:creationId xmlns:a16="http://schemas.microsoft.com/office/drawing/2014/main" id="{CC59FA9A-A674-899C-BAA9-498D068DFE75}"/>
              </a:ext>
            </a:extLst>
          </p:cNvPr>
          <p:cNvSpPr/>
          <p:nvPr userDrawn="1"/>
        </p:nvSpPr>
        <p:spPr>
          <a:xfrm>
            <a:off x="-121667" y="-49426"/>
            <a:ext cx="8340811" cy="6944497"/>
          </a:xfrm>
          <a:prstGeom prst="rect">
            <a:avLst/>
          </a:prstGeom>
          <a:gradFill flip="none" rotWithShape="1">
            <a:gsLst>
              <a:gs pos="0">
                <a:srgbClr val="261341"/>
              </a:gs>
              <a:gs pos="100000">
                <a:srgbClr val="261341">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0">
            <a:extLst>
              <a:ext uri="{FF2B5EF4-FFF2-40B4-BE49-F238E27FC236}">
                <a16:creationId xmlns:a16="http://schemas.microsoft.com/office/drawing/2014/main" id="{94C2F905-E78A-7F9A-1AA8-1AB09F3F1EBE}"/>
              </a:ext>
            </a:extLst>
          </p:cNvPr>
          <p:cNvSpPr>
            <a:spLocks noGrp="1"/>
          </p:cNvSpPr>
          <p:nvPr>
            <p:ph sz="quarter" idx="11"/>
          </p:nvPr>
        </p:nvSpPr>
        <p:spPr>
          <a:xfrm>
            <a:off x="437322" y="2372340"/>
            <a:ext cx="4268789" cy="2053356"/>
          </a:xfrm>
          <a:prstGeom prst="rect">
            <a:avLst/>
          </a:prstGeom>
        </p:spPr>
        <p:txBody>
          <a:bodyPr/>
          <a:lstStyle>
            <a:lvl1pPr marL="0" indent="0">
              <a:buNone/>
              <a:defRPr sz="6000">
                <a:solidFill>
                  <a:schemeClr val="bg1"/>
                </a:solidFill>
                <a:latin typeface="DM Serif Display" pitchFamily="2" charset="0"/>
              </a:defRPr>
            </a:lvl1pPr>
          </a:lstStyle>
          <a:p>
            <a:pPr lvl="0"/>
            <a:endParaRPr lang="en-GB"/>
          </a:p>
        </p:txBody>
      </p:sp>
      <p:pic>
        <p:nvPicPr>
          <p:cNvPr id="11" name="Picture 10" descr="A black background with white text and green and yellow letters&#10;&#10;Description automatically generated">
            <a:extLst>
              <a:ext uri="{FF2B5EF4-FFF2-40B4-BE49-F238E27FC236}">
                <a16:creationId xmlns:a16="http://schemas.microsoft.com/office/drawing/2014/main" id="{6AA6784A-83A2-B769-074A-163F062F95D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7322" y="330232"/>
            <a:ext cx="1733245" cy="888005"/>
          </a:xfrm>
          <a:prstGeom prst="rect">
            <a:avLst/>
          </a:prstGeom>
        </p:spPr>
      </p:pic>
    </p:spTree>
    <p:extLst>
      <p:ext uri="{BB962C8B-B14F-4D97-AF65-F5344CB8AC3E}">
        <p14:creationId xmlns:p14="http://schemas.microsoft.com/office/powerpoint/2010/main" val="3727315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divider 3">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1EAF5A3-84D9-6B85-E13E-26BBF68B214B}"/>
              </a:ext>
            </a:extLst>
          </p:cNvPr>
          <p:cNvSpPr>
            <a:spLocks noGrp="1"/>
          </p:cNvSpPr>
          <p:nvPr>
            <p:ph type="ftr" sz="quarter" idx="10"/>
          </p:nvPr>
        </p:nvSpPr>
        <p:spPr/>
        <p:txBody>
          <a:bodyPr/>
          <a:lstStyle/>
          <a:p>
            <a:r>
              <a:rPr lang="en-US"/>
              <a:t>IPC Parent Presentation</a:t>
            </a:r>
          </a:p>
        </p:txBody>
      </p:sp>
      <p:pic>
        <p:nvPicPr>
          <p:cNvPr id="2" name="Picture 1" descr="A purple rectangular object with black background&#10;&#10;Description automatically generated">
            <a:extLst>
              <a:ext uri="{FF2B5EF4-FFF2-40B4-BE49-F238E27FC236}">
                <a16:creationId xmlns:a16="http://schemas.microsoft.com/office/drawing/2014/main" id="{4F79D923-0714-7E6D-8396-EAC3FD9CC6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9901" y="-467771"/>
            <a:ext cx="7389271" cy="7389271"/>
          </a:xfrm>
          <a:prstGeom prst="rect">
            <a:avLst/>
          </a:prstGeom>
        </p:spPr>
      </p:pic>
      <p:pic>
        <p:nvPicPr>
          <p:cNvPr id="3" name="Picture 2" descr="A black background with white text and green and yellow letters&#10;&#10;Description automatically generated">
            <a:extLst>
              <a:ext uri="{FF2B5EF4-FFF2-40B4-BE49-F238E27FC236}">
                <a16:creationId xmlns:a16="http://schemas.microsoft.com/office/drawing/2014/main" id="{F8E53EC2-3905-D58B-1314-2345679F22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89548" y="330232"/>
            <a:ext cx="1733245" cy="888005"/>
          </a:xfrm>
          <a:prstGeom prst="rect">
            <a:avLst/>
          </a:prstGeom>
        </p:spPr>
      </p:pic>
      <p:sp>
        <p:nvSpPr>
          <p:cNvPr id="5" name="Content Placeholder 10">
            <a:extLst>
              <a:ext uri="{FF2B5EF4-FFF2-40B4-BE49-F238E27FC236}">
                <a16:creationId xmlns:a16="http://schemas.microsoft.com/office/drawing/2014/main" id="{40FD7F28-2169-ADF4-B3AF-10E6366BB913}"/>
              </a:ext>
            </a:extLst>
          </p:cNvPr>
          <p:cNvSpPr>
            <a:spLocks noGrp="1"/>
          </p:cNvSpPr>
          <p:nvPr>
            <p:ph sz="quarter" idx="11"/>
          </p:nvPr>
        </p:nvSpPr>
        <p:spPr>
          <a:xfrm>
            <a:off x="1414291" y="2933172"/>
            <a:ext cx="3584430" cy="2053356"/>
          </a:xfrm>
          <a:prstGeom prst="rect">
            <a:avLst/>
          </a:prstGeom>
        </p:spPr>
        <p:txBody>
          <a:bodyPr/>
          <a:lstStyle>
            <a:lvl1pPr marL="0" indent="0">
              <a:buNone/>
              <a:defRPr sz="6000">
                <a:solidFill>
                  <a:schemeClr val="bg1"/>
                </a:solidFill>
                <a:latin typeface="DM Serif Display" pitchFamily="2" charset="0"/>
              </a:defRPr>
            </a:lvl1pPr>
          </a:lstStyle>
          <a:p>
            <a:pPr lvl="0"/>
            <a:endParaRPr lang="en-GB"/>
          </a:p>
        </p:txBody>
      </p:sp>
    </p:spTree>
    <p:extLst>
      <p:ext uri="{BB962C8B-B14F-4D97-AF65-F5344CB8AC3E}">
        <p14:creationId xmlns:p14="http://schemas.microsoft.com/office/powerpoint/2010/main" val="49918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1EAF5A3-84D9-6B85-E13E-26BBF68B214B}"/>
              </a:ext>
            </a:extLst>
          </p:cNvPr>
          <p:cNvSpPr>
            <a:spLocks noGrp="1"/>
          </p:cNvSpPr>
          <p:nvPr>
            <p:ph type="ftr" sz="quarter" idx="10"/>
          </p:nvPr>
        </p:nvSpPr>
        <p:spPr/>
        <p:txBody>
          <a:bodyPr/>
          <a:lstStyle/>
          <a:p>
            <a:r>
              <a:rPr lang="en-US"/>
              <a:t>IPC Parent Presentation</a:t>
            </a:r>
          </a:p>
        </p:txBody>
      </p:sp>
      <p:pic>
        <p:nvPicPr>
          <p:cNvPr id="2" name="Picture 1" descr="A purple rectangular object with black background&#10;&#10;Description automatically generated">
            <a:extLst>
              <a:ext uri="{FF2B5EF4-FFF2-40B4-BE49-F238E27FC236}">
                <a16:creationId xmlns:a16="http://schemas.microsoft.com/office/drawing/2014/main" id="{B499D310-2932-953B-A07C-7C28BC9F04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9901" y="-467771"/>
            <a:ext cx="7389271" cy="7389271"/>
          </a:xfrm>
          <a:prstGeom prst="rect">
            <a:avLst/>
          </a:prstGeom>
        </p:spPr>
      </p:pic>
      <p:pic>
        <p:nvPicPr>
          <p:cNvPr id="3" name="Picture 2" descr="A black background with white text and green and yellow letters&#10;&#10;Description automatically generated">
            <a:extLst>
              <a:ext uri="{FF2B5EF4-FFF2-40B4-BE49-F238E27FC236}">
                <a16:creationId xmlns:a16="http://schemas.microsoft.com/office/drawing/2014/main" id="{10C70856-B754-54E1-2AAA-35272B5506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89548" y="330232"/>
            <a:ext cx="1733245" cy="888005"/>
          </a:xfrm>
          <a:prstGeom prst="rect">
            <a:avLst/>
          </a:prstGeom>
        </p:spPr>
      </p:pic>
      <p:grpSp>
        <p:nvGrpSpPr>
          <p:cNvPr id="4" name="Group 3">
            <a:extLst>
              <a:ext uri="{FF2B5EF4-FFF2-40B4-BE49-F238E27FC236}">
                <a16:creationId xmlns:a16="http://schemas.microsoft.com/office/drawing/2014/main" id="{4F28F2BB-4F25-550C-C06E-8AE2806453E7}"/>
              </a:ext>
            </a:extLst>
          </p:cNvPr>
          <p:cNvGrpSpPr/>
          <p:nvPr userDrawn="1"/>
        </p:nvGrpSpPr>
        <p:grpSpPr>
          <a:xfrm>
            <a:off x="6944771" y="2984665"/>
            <a:ext cx="4258831" cy="1703030"/>
            <a:chOff x="3819232" y="2016647"/>
            <a:chExt cx="4258831" cy="1703030"/>
          </a:xfrm>
        </p:grpSpPr>
        <p:pic>
          <p:nvPicPr>
            <p:cNvPr id="5" name="Picture 4" descr="A picture containing text, businesscard, clipart&#10;&#10;Description automatically generated">
              <a:extLst>
                <a:ext uri="{FF2B5EF4-FFF2-40B4-BE49-F238E27FC236}">
                  <a16:creationId xmlns:a16="http://schemas.microsoft.com/office/drawing/2014/main" id="{AAC28844-7934-66F4-6130-6FC6E8A9FA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19232" y="3423140"/>
              <a:ext cx="209791" cy="180000"/>
            </a:xfrm>
            <a:prstGeom prst="rect">
              <a:avLst/>
            </a:prstGeom>
          </p:spPr>
        </p:pic>
        <p:pic>
          <p:nvPicPr>
            <p:cNvPr id="6" name="Picture 5" descr="Icon&#10;&#10;Description automatically generated">
              <a:extLst>
                <a:ext uri="{FF2B5EF4-FFF2-40B4-BE49-F238E27FC236}">
                  <a16:creationId xmlns:a16="http://schemas.microsoft.com/office/drawing/2014/main" id="{5F9C98FE-6276-5A5A-6F92-FDC7048622D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871047" y="2166937"/>
              <a:ext cx="123120" cy="180000"/>
            </a:xfrm>
            <a:prstGeom prst="rect">
              <a:avLst/>
            </a:prstGeom>
          </p:spPr>
        </p:pic>
        <p:pic>
          <p:nvPicPr>
            <p:cNvPr id="8" name="Picture 7" descr="Icon&#10;&#10;Description automatically generated">
              <a:extLst>
                <a:ext uri="{FF2B5EF4-FFF2-40B4-BE49-F238E27FC236}">
                  <a16:creationId xmlns:a16="http://schemas.microsoft.com/office/drawing/2014/main" id="{ACBB7567-5B1D-8CE0-9924-ADECDB67207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842607" y="2591753"/>
              <a:ext cx="180000" cy="180000"/>
            </a:xfrm>
            <a:prstGeom prst="rect">
              <a:avLst/>
            </a:prstGeom>
          </p:spPr>
        </p:pic>
        <p:pic>
          <p:nvPicPr>
            <p:cNvPr id="9" name="Picture 8" descr="Icon&#10;&#10;Description automatically generated">
              <a:extLst>
                <a:ext uri="{FF2B5EF4-FFF2-40B4-BE49-F238E27FC236}">
                  <a16:creationId xmlns:a16="http://schemas.microsoft.com/office/drawing/2014/main" id="{9B101F1D-6A20-ABA0-0FAA-248275F2F73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835019" y="3004134"/>
              <a:ext cx="178218" cy="180000"/>
            </a:xfrm>
            <a:prstGeom prst="rect">
              <a:avLst/>
            </a:prstGeom>
          </p:spPr>
        </p:pic>
        <p:sp>
          <p:nvSpPr>
            <p:cNvPr id="10" name="TextBox 9">
              <a:extLst>
                <a:ext uri="{FF2B5EF4-FFF2-40B4-BE49-F238E27FC236}">
                  <a16:creationId xmlns:a16="http://schemas.microsoft.com/office/drawing/2014/main" id="{F83D47C2-25A6-AFCF-EFB1-B47005DA53A0}"/>
                </a:ext>
              </a:extLst>
            </p:cNvPr>
            <p:cNvSpPr txBox="1"/>
            <p:nvPr userDrawn="1"/>
          </p:nvSpPr>
          <p:spPr>
            <a:xfrm>
              <a:off x="4106239" y="2016647"/>
              <a:ext cx="3971824" cy="1703030"/>
            </a:xfrm>
            <a:prstGeom prst="rect">
              <a:avLst/>
            </a:prstGeom>
            <a:noFill/>
          </p:spPr>
          <p:txBody>
            <a:bodyPr wrap="square" rtlCol="0">
              <a:spAutoFit/>
            </a:bodyPr>
            <a:lstStyle/>
            <a:p>
              <a:pPr>
                <a:lnSpc>
                  <a:spcPct val="150000"/>
                </a:lnSpc>
              </a:pPr>
              <a:r>
                <a:rPr lang="it-IT" b="0" i="0" dirty="0">
                  <a:solidFill>
                    <a:schemeClr val="bg1"/>
                  </a:solidFill>
                  <a:latin typeface="DM Sans" pitchFamily="2" charset="77"/>
                </a:rPr>
                <a:t>PO Box 76081, London, EC4P 4JY</a:t>
              </a:r>
            </a:p>
            <a:p>
              <a:pPr>
                <a:lnSpc>
                  <a:spcPct val="150000"/>
                </a:lnSpc>
              </a:pPr>
              <a:r>
                <a:rPr lang="it-IT" b="0" i="0" dirty="0">
                  <a:solidFill>
                    <a:schemeClr val="bg1"/>
                  </a:solidFill>
                  <a:latin typeface="DM Sans" pitchFamily="2" charset="77"/>
                </a:rPr>
                <a:t>+44 (0) 20 7531 9696</a:t>
              </a:r>
            </a:p>
            <a:p>
              <a:pPr>
                <a:lnSpc>
                  <a:spcPct val="150000"/>
                </a:lnSpc>
              </a:pPr>
              <a:r>
                <a:rPr lang="it-IT" b="0" i="0" dirty="0" err="1">
                  <a:solidFill>
                    <a:schemeClr val="bg1"/>
                  </a:solidFill>
                  <a:latin typeface="DM Sans" pitchFamily="2" charset="77"/>
                </a:rPr>
                <a:t>internationalcurriculum.com</a:t>
              </a:r>
              <a:endParaRPr lang="it-IT" b="0" i="0" dirty="0">
                <a:solidFill>
                  <a:schemeClr val="bg1"/>
                </a:solidFill>
                <a:latin typeface="DM Sans" pitchFamily="2" charset="77"/>
              </a:endParaRPr>
            </a:p>
            <a:p>
              <a:pPr>
                <a:lnSpc>
                  <a:spcPct val="150000"/>
                </a:lnSpc>
              </a:pPr>
              <a:r>
                <a:rPr lang="it-IT" b="0" i="0" dirty="0" err="1">
                  <a:solidFill>
                    <a:schemeClr val="bg1"/>
                  </a:solidFill>
                  <a:latin typeface="DM Sans" pitchFamily="2" charset="77"/>
                </a:rPr>
                <a:t>info@internationalcurriculum.com</a:t>
              </a:r>
              <a:endParaRPr lang="en-GB" b="0" i="0" dirty="0">
                <a:solidFill>
                  <a:schemeClr val="bg1"/>
                </a:solidFill>
                <a:latin typeface="DM Sans" pitchFamily="2" charset="77"/>
              </a:endParaRPr>
            </a:p>
          </p:txBody>
        </p:sp>
      </p:grpSp>
      <p:sp>
        <p:nvSpPr>
          <p:cNvPr id="11" name="TextBox 10">
            <a:extLst>
              <a:ext uri="{FF2B5EF4-FFF2-40B4-BE49-F238E27FC236}">
                <a16:creationId xmlns:a16="http://schemas.microsoft.com/office/drawing/2014/main" id="{D65F7A16-D5BE-34BB-B89D-AA115C4EFF6C}"/>
              </a:ext>
            </a:extLst>
          </p:cNvPr>
          <p:cNvSpPr txBox="1"/>
          <p:nvPr userDrawn="1"/>
        </p:nvSpPr>
        <p:spPr>
          <a:xfrm>
            <a:off x="6804838" y="2571855"/>
            <a:ext cx="5352788" cy="400110"/>
          </a:xfrm>
          <a:prstGeom prst="rect">
            <a:avLst/>
          </a:prstGeom>
          <a:noFill/>
        </p:spPr>
        <p:txBody>
          <a:bodyPr wrap="square" rtlCol="0">
            <a:spAutoFit/>
          </a:bodyPr>
          <a:lstStyle/>
          <a:p>
            <a:r>
              <a:rPr lang="en-US" sz="2000" b="0" i="0">
                <a:solidFill>
                  <a:srgbClr val="7D258E"/>
                </a:solidFill>
                <a:latin typeface="DM Sans Medium" pitchFamily="2" charset="77"/>
              </a:rPr>
              <a:t>International Curriculum Association</a:t>
            </a:r>
          </a:p>
        </p:txBody>
      </p:sp>
      <p:sp>
        <p:nvSpPr>
          <p:cNvPr id="12" name="Content Placeholder 10">
            <a:extLst>
              <a:ext uri="{FF2B5EF4-FFF2-40B4-BE49-F238E27FC236}">
                <a16:creationId xmlns:a16="http://schemas.microsoft.com/office/drawing/2014/main" id="{23B73F41-5685-AE1C-01B6-E269191E3E55}"/>
              </a:ext>
            </a:extLst>
          </p:cNvPr>
          <p:cNvSpPr>
            <a:spLocks noGrp="1"/>
          </p:cNvSpPr>
          <p:nvPr>
            <p:ph sz="quarter" idx="11"/>
          </p:nvPr>
        </p:nvSpPr>
        <p:spPr>
          <a:xfrm>
            <a:off x="1414290" y="2933172"/>
            <a:ext cx="3621005" cy="806599"/>
          </a:xfrm>
          <a:prstGeom prst="rect">
            <a:avLst/>
          </a:prstGeom>
        </p:spPr>
        <p:txBody>
          <a:bodyPr/>
          <a:lstStyle>
            <a:lvl1pPr marL="0" indent="0">
              <a:buNone/>
              <a:defRPr sz="6000">
                <a:solidFill>
                  <a:schemeClr val="bg1"/>
                </a:solidFill>
                <a:latin typeface="DM Serif Display" pitchFamily="2" charset="0"/>
              </a:defRPr>
            </a:lvl1pPr>
          </a:lstStyle>
          <a:p>
            <a:pPr lvl="0"/>
            <a:endParaRPr lang="en-GB"/>
          </a:p>
        </p:txBody>
      </p:sp>
    </p:spTree>
    <p:extLst>
      <p:ext uri="{BB962C8B-B14F-4D97-AF65-F5344CB8AC3E}">
        <p14:creationId xmlns:p14="http://schemas.microsoft.com/office/powerpoint/2010/main" val="227592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0021182-09E8-40BE-A232-45920C2B8E58}"/>
              </a:ext>
            </a:extLst>
          </p:cNvPr>
          <p:cNvSpPr>
            <a:spLocks noGrp="1"/>
          </p:cNvSpPr>
          <p:nvPr>
            <p:ph type="ftr" sz="quarter" idx="11"/>
          </p:nvPr>
        </p:nvSpPr>
        <p:spPr/>
        <p:txBody>
          <a:bodyPr/>
          <a:lstStyle/>
          <a:p>
            <a:r>
              <a:rPr lang="en-US"/>
              <a:t>IPC Parent Presentation</a:t>
            </a:r>
            <a:endParaRPr lang="en-US" dirty="0"/>
          </a:p>
        </p:txBody>
      </p:sp>
      <p:sp>
        <p:nvSpPr>
          <p:cNvPr id="8" name="Content Placeholder 10">
            <a:extLst>
              <a:ext uri="{FF2B5EF4-FFF2-40B4-BE49-F238E27FC236}">
                <a16:creationId xmlns:a16="http://schemas.microsoft.com/office/drawing/2014/main" id="{A0821D36-BB9A-39FB-D819-E46346D170EF}"/>
              </a:ext>
            </a:extLst>
          </p:cNvPr>
          <p:cNvSpPr>
            <a:spLocks noGrp="1"/>
          </p:cNvSpPr>
          <p:nvPr>
            <p:ph sz="quarter" idx="10"/>
          </p:nvPr>
        </p:nvSpPr>
        <p:spPr>
          <a:xfrm>
            <a:off x="543958" y="1212573"/>
            <a:ext cx="5526087" cy="566100"/>
          </a:xfrm>
          <a:prstGeom prst="rect">
            <a:avLst/>
          </a:prstGeom>
        </p:spPr>
        <p:txBody>
          <a:bodyPr/>
          <a:lstStyle>
            <a:lvl1pPr marL="0" indent="0">
              <a:buNone/>
              <a:defRPr sz="4000">
                <a:solidFill>
                  <a:srgbClr val="261341"/>
                </a:solidFill>
                <a:latin typeface="DM Serif Display" pitchFamily="2" charset="0"/>
              </a:defRPr>
            </a:lvl1pPr>
          </a:lstStyle>
          <a:p>
            <a:pPr lvl="0"/>
            <a:endParaRPr lang="en-GB" dirty="0"/>
          </a:p>
        </p:txBody>
      </p:sp>
      <p:pic>
        <p:nvPicPr>
          <p:cNvPr id="9" name="Picture 8" descr="A black background with yellow and grey text&#10;&#10;Description automatically generated">
            <a:extLst>
              <a:ext uri="{FF2B5EF4-FFF2-40B4-BE49-F238E27FC236}">
                <a16:creationId xmlns:a16="http://schemas.microsoft.com/office/drawing/2014/main" id="{56A1C893-0475-EA66-CE22-B91569F9D8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10" name="Straight Connector 9">
            <a:extLst>
              <a:ext uri="{FF2B5EF4-FFF2-40B4-BE49-F238E27FC236}">
                <a16:creationId xmlns:a16="http://schemas.microsoft.com/office/drawing/2014/main" id="{21B7AA1E-2E86-8731-1385-75DBF27CD237}"/>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0DD51B33-AC7B-A141-7ED2-5BAF1D2D6506}"/>
              </a:ext>
            </a:extLst>
          </p:cNvPr>
          <p:cNvSpPr>
            <a:spLocks noGrp="1"/>
          </p:cNvSpPr>
          <p:nvPr>
            <p:ph type="body" sz="quarter" idx="12"/>
          </p:nvPr>
        </p:nvSpPr>
        <p:spPr>
          <a:xfrm>
            <a:off x="543958" y="2007704"/>
            <a:ext cx="9455666" cy="3836501"/>
          </a:xfrm>
          <a:prstGeom prst="rect">
            <a:avLst/>
          </a:prstGeom>
        </p:spPr>
        <p:txBody>
          <a:bodyPr/>
          <a:lstStyle>
            <a:lvl1pPr marL="0" indent="0">
              <a:buNone/>
              <a:defRPr sz="2000" b="0" i="0">
                <a:solidFill>
                  <a:srgbClr val="261341"/>
                </a:solidFill>
                <a:latin typeface="DM Sans" pitchFamily="2" charset="77"/>
              </a:defRPr>
            </a:lvl1pPr>
          </a:lstStyle>
          <a:p>
            <a:pPr lvl="0"/>
            <a:r>
              <a:rPr lang="en-GB" dirty="0"/>
              <a:t>Click to edit Master text styles</a:t>
            </a:r>
          </a:p>
        </p:txBody>
      </p:sp>
    </p:spTree>
    <p:extLst>
      <p:ext uri="{BB962C8B-B14F-4D97-AF65-F5344CB8AC3E}">
        <p14:creationId xmlns:p14="http://schemas.microsoft.com/office/powerpoint/2010/main" val="299690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o left and bullet point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0021182-09E8-40BE-A232-45920C2B8E58}"/>
              </a:ext>
            </a:extLst>
          </p:cNvPr>
          <p:cNvSpPr>
            <a:spLocks noGrp="1"/>
          </p:cNvSpPr>
          <p:nvPr>
            <p:ph type="ftr" sz="quarter" idx="11"/>
          </p:nvPr>
        </p:nvSpPr>
        <p:spPr/>
        <p:txBody>
          <a:bodyPr/>
          <a:lstStyle/>
          <a:p>
            <a:r>
              <a:rPr lang="en-US"/>
              <a:t>IPC Parent Presentation</a:t>
            </a:r>
            <a:endParaRPr lang="en-US" dirty="0"/>
          </a:p>
        </p:txBody>
      </p:sp>
      <p:sp>
        <p:nvSpPr>
          <p:cNvPr id="7" name="Content Placeholder 10">
            <a:extLst>
              <a:ext uri="{FF2B5EF4-FFF2-40B4-BE49-F238E27FC236}">
                <a16:creationId xmlns:a16="http://schemas.microsoft.com/office/drawing/2014/main" id="{A9C3BD93-6D7B-E8C2-7C32-718561672067}"/>
              </a:ext>
            </a:extLst>
          </p:cNvPr>
          <p:cNvSpPr>
            <a:spLocks noGrp="1"/>
          </p:cNvSpPr>
          <p:nvPr>
            <p:ph sz="quarter" idx="15"/>
          </p:nvPr>
        </p:nvSpPr>
        <p:spPr>
          <a:xfrm>
            <a:off x="8190024" y="1714619"/>
            <a:ext cx="2563320" cy="443429"/>
          </a:xfrm>
          <a:prstGeom prst="rect">
            <a:avLst/>
          </a:prstGeom>
        </p:spPr>
        <p:txBody>
          <a:bodyPr/>
          <a:lstStyle>
            <a:lvl1pPr marL="0" indent="0">
              <a:buNone/>
              <a:defRPr sz="2400">
                <a:solidFill>
                  <a:srgbClr val="7D258E"/>
                </a:solidFill>
                <a:latin typeface="DM Serif Display" pitchFamily="2" charset="0"/>
              </a:defRPr>
            </a:lvl1pPr>
          </a:lstStyle>
          <a:p>
            <a:pPr lvl="0"/>
            <a:endParaRPr lang="en-GB"/>
          </a:p>
        </p:txBody>
      </p:sp>
      <p:sp>
        <p:nvSpPr>
          <p:cNvPr id="8" name="Content Placeholder 10">
            <a:extLst>
              <a:ext uri="{FF2B5EF4-FFF2-40B4-BE49-F238E27FC236}">
                <a16:creationId xmlns:a16="http://schemas.microsoft.com/office/drawing/2014/main" id="{A0821D36-BB9A-39FB-D819-E46346D170EF}"/>
              </a:ext>
            </a:extLst>
          </p:cNvPr>
          <p:cNvSpPr>
            <a:spLocks noGrp="1"/>
          </p:cNvSpPr>
          <p:nvPr>
            <p:ph sz="quarter" idx="10"/>
          </p:nvPr>
        </p:nvSpPr>
        <p:spPr>
          <a:xfrm>
            <a:off x="556150" y="667500"/>
            <a:ext cx="5526087" cy="566100"/>
          </a:xfrm>
          <a:prstGeom prst="rect">
            <a:avLst/>
          </a:prstGeom>
        </p:spPr>
        <p:txBody>
          <a:bodyPr/>
          <a:lstStyle>
            <a:lvl1pPr marL="0" indent="0">
              <a:buNone/>
              <a:defRPr sz="4000">
                <a:solidFill>
                  <a:srgbClr val="261341"/>
                </a:solidFill>
                <a:latin typeface="DM Serif Display" pitchFamily="2" charset="0"/>
              </a:defRPr>
            </a:lvl1pPr>
          </a:lstStyle>
          <a:p>
            <a:pPr lvl="0"/>
            <a:endParaRPr lang="en-GB" dirty="0"/>
          </a:p>
        </p:txBody>
      </p:sp>
      <p:pic>
        <p:nvPicPr>
          <p:cNvPr id="9" name="Picture 8" descr="A black background with yellow and grey text&#10;&#10;Description automatically generated">
            <a:extLst>
              <a:ext uri="{FF2B5EF4-FFF2-40B4-BE49-F238E27FC236}">
                <a16:creationId xmlns:a16="http://schemas.microsoft.com/office/drawing/2014/main" id="{56A1C893-0475-EA66-CE22-B91569F9D8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10" name="Straight Connector 9">
            <a:extLst>
              <a:ext uri="{FF2B5EF4-FFF2-40B4-BE49-F238E27FC236}">
                <a16:creationId xmlns:a16="http://schemas.microsoft.com/office/drawing/2014/main" id="{21B7AA1E-2E86-8731-1385-75DBF27CD237}"/>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29471EE7-03BC-8A9C-CCFD-B4B74240EED4}"/>
              </a:ext>
            </a:extLst>
          </p:cNvPr>
          <p:cNvSpPr>
            <a:spLocks noGrp="1"/>
          </p:cNvSpPr>
          <p:nvPr>
            <p:ph sz="quarter" idx="16"/>
          </p:nvPr>
        </p:nvSpPr>
        <p:spPr>
          <a:xfrm>
            <a:off x="543958" y="1470711"/>
            <a:ext cx="5526087" cy="443429"/>
          </a:xfrm>
          <a:prstGeom prst="rect">
            <a:avLst/>
          </a:prstGeom>
        </p:spPr>
        <p:txBody>
          <a:bodyPr/>
          <a:lstStyle>
            <a:lvl1pPr marL="0" indent="0">
              <a:buNone/>
              <a:defRPr sz="2400">
                <a:solidFill>
                  <a:srgbClr val="7D258E"/>
                </a:solidFill>
                <a:latin typeface="DM Serif Display" pitchFamily="2" charset="0"/>
              </a:defRPr>
            </a:lvl1pPr>
          </a:lstStyle>
          <a:p>
            <a:pPr lvl="0"/>
            <a:endParaRPr lang="en-GB" dirty="0"/>
          </a:p>
        </p:txBody>
      </p:sp>
      <p:sp>
        <p:nvSpPr>
          <p:cNvPr id="12" name="Text Placeholder 11">
            <a:extLst>
              <a:ext uri="{FF2B5EF4-FFF2-40B4-BE49-F238E27FC236}">
                <a16:creationId xmlns:a16="http://schemas.microsoft.com/office/drawing/2014/main" id="{0DD51B33-AC7B-A141-7ED2-5BAF1D2D6506}"/>
              </a:ext>
            </a:extLst>
          </p:cNvPr>
          <p:cNvSpPr>
            <a:spLocks noGrp="1"/>
          </p:cNvSpPr>
          <p:nvPr>
            <p:ph type="body" sz="quarter" idx="12"/>
          </p:nvPr>
        </p:nvSpPr>
        <p:spPr>
          <a:xfrm>
            <a:off x="543958" y="2065907"/>
            <a:ext cx="5526087" cy="1548954"/>
          </a:xfrm>
          <a:prstGeom prst="rect">
            <a:avLst/>
          </a:prstGeom>
        </p:spPr>
        <p:txBody>
          <a:bodyPr/>
          <a:lstStyle>
            <a:lvl1pPr marL="0" indent="0">
              <a:buNone/>
              <a:defRPr sz="2000" b="0" i="0">
                <a:solidFill>
                  <a:srgbClr val="261341"/>
                </a:solidFill>
                <a:latin typeface="DM Sans" pitchFamily="2" charset="77"/>
              </a:defRPr>
            </a:lvl1pPr>
          </a:lstStyle>
          <a:p>
            <a:pPr lvl="0"/>
            <a:r>
              <a:rPr lang="en-GB" dirty="0"/>
              <a:t>Click to edit Master text styles</a:t>
            </a:r>
          </a:p>
        </p:txBody>
      </p:sp>
      <p:sp>
        <p:nvSpPr>
          <p:cNvPr id="13" name="Content Placeholder 10">
            <a:extLst>
              <a:ext uri="{FF2B5EF4-FFF2-40B4-BE49-F238E27FC236}">
                <a16:creationId xmlns:a16="http://schemas.microsoft.com/office/drawing/2014/main" id="{F0FB9EB3-F232-F636-25BB-B65FF506D045}"/>
              </a:ext>
            </a:extLst>
          </p:cNvPr>
          <p:cNvSpPr>
            <a:spLocks noGrp="1"/>
          </p:cNvSpPr>
          <p:nvPr>
            <p:ph sz="quarter" idx="13"/>
          </p:nvPr>
        </p:nvSpPr>
        <p:spPr>
          <a:xfrm>
            <a:off x="543958" y="3858769"/>
            <a:ext cx="5526087" cy="443429"/>
          </a:xfrm>
          <a:prstGeom prst="rect">
            <a:avLst/>
          </a:prstGeom>
        </p:spPr>
        <p:txBody>
          <a:bodyPr/>
          <a:lstStyle>
            <a:lvl1pPr marL="0" indent="0">
              <a:buNone/>
              <a:defRPr sz="2400">
                <a:solidFill>
                  <a:srgbClr val="7D258E"/>
                </a:solidFill>
                <a:latin typeface="DM Serif Display" pitchFamily="2" charset="0"/>
              </a:defRPr>
            </a:lvl1pPr>
          </a:lstStyle>
          <a:p>
            <a:pPr lvl="0"/>
            <a:endParaRPr lang="en-GB"/>
          </a:p>
        </p:txBody>
      </p:sp>
      <p:sp>
        <p:nvSpPr>
          <p:cNvPr id="14" name="Text Placeholder 11">
            <a:extLst>
              <a:ext uri="{FF2B5EF4-FFF2-40B4-BE49-F238E27FC236}">
                <a16:creationId xmlns:a16="http://schemas.microsoft.com/office/drawing/2014/main" id="{F0C20D91-1BC0-A4E6-869F-94919C7D5A25}"/>
              </a:ext>
            </a:extLst>
          </p:cNvPr>
          <p:cNvSpPr>
            <a:spLocks noGrp="1"/>
          </p:cNvSpPr>
          <p:nvPr>
            <p:ph type="body" sz="quarter" idx="14"/>
          </p:nvPr>
        </p:nvSpPr>
        <p:spPr>
          <a:xfrm>
            <a:off x="543958" y="4453965"/>
            <a:ext cx="5526087" cy="1548954"/>
          </a:xfrm>
          <a:prstGeom prst="rect">
            <a:avLst/>
          </a:prstGeom>
        </p:spPr>
        <p:txBody>
          <a:bodyPr/>
          <a:lstStyle>
            <a:lvl1pPr marL="0" indent="0">
              <a:buNone/>
              <a:defRPr sz="2000" b="0" i="0">
                <a:solidFill>
                  <a:srgbClr val="261341"/>
                </a:solidFill>
                <a:latin typeface="DM Sans" pitchFamily="2" charset="77"/>
              </a:defRPr>
            </a:lvl1pPr>
          </a:lstStyle>
          <a:p>
            <a:pPr lvl="0"/>
            <a:r>
              <a:rPr lang="en-GB" dirty="0"/>
              <a:t>Click to edit Master text styles</a:t>
            </a:r>
          </a:p>
        </p:txBody>
      </p:sp>
      <p:sp>
        <p:nvSpPr>
          <p:cNvPr id="15" name="Text Placeholder 11">
            <a:extLst>
              <a:ext uri="{FF2B5EF4-FFF2-40B4-BE49-F238E27FC236}">
                <a16:creationId xmlns:a16="http://schemas.microsoft.com/office/drawing/2014/main" id="{BCACF1A9-59A3-1FDF-F667-D267A06BEBD5}"/>
              </a:ext>
            </a:extLst>
          </p:cNvPr>
          <p:cNvSpPr>
            <a:spLocks noGrp="1"/>
          </p:cNvSpPr>
          <p:nvPr>
            <p:ph type="body" sz="quarter" idx="17"/>
          </p:nvPr>
        </p:nvSpPr>
        <p:spPr>
          <a:xfrm>
            <a:off x="8190024" y="2309814"/>
            <a:ext cx="2563320" cy="3383849"/>
          </a:xfrm>
          <a:prstGeom prst="rect">
            <a:avLst/>
          </a:prstGeom>
        </p:spPr>
        <p:txBody>
          <a:bodyPr/>
          <a:lstStyle>
            <a:lvl1pPr marL="285750" indent="-285750">
              <a:buFont typeface="Arial" panose="020B0604020202020204" pitchFamily="34" charset="0"/>
              <a:buChar char="•"/>
              <a:defRPr sz="2000" b="0" i="0">
                <a:solidFill>
                  <a:srgbClr val="261341"/>
                </a:solidFill>
                <a:latin typeface="DM Sans" pitchFamily="2" charset="77"/>
              </a:defRPr>
            </a:lvl1pPr>
          </a:lstStyle>
          <a:p>
            <a:pPr lvl="0"/>
            <a:r>
              <a:rPr lang="en-GB" dirty="0"/>
              <a:t>Click to edit Master text styles</a:t>
            </a:r>
          </a:p>
        </p:txBody>
      </p:sp>
    </p:spTree>
    <p:extLst>
      <p:ext uri="{BB962C8B-B14F-4D97-AF65-F5344CB8AC3E}">
        <p14:creationId xmlns:p14="http://schemas.microsoft.com/office/powerpoint/2010/main" val="319789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bullet poi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6ABF717-197C-23D2-E235-017998C5B395}"/>
              </a:ext>
            </a:extLst>
          </p:cNvPr>
          <p:cNvSpPr>
            <a:spLocks noGrp="1"/>
          </p:cNvSpPr>
          <p:nvPr>
            <p:ph type="ftr" sz="quarter" idx="11"/>
          </p:nvPr>
        </p:nvSpPr>
        <p:spPr/>
        <p:txBody>
          <a:bodyPr/>
          <a:lstStyle/>
          <a:p>
            <a:r>
              <a:rPr lang="en-US"/>
              <a:t>IPC Parent Presentation</a:t>
            </a:r>
            <a:endParaRPr lang="en-US" dirty="0"/>
          </a:p>
        </p:txBody>
      </p:sp>
      <p:sp>
        <p:nvSpPr>
          <p:cNvPr id="8" name="Content Placeholder 10">
            <a:extLst>
              <a:ext uri="{FF2B5EF4-FFF2-40B4-BE49-F238E27FC236}">
                <a16:creationId xmlns:a16="http://schemas.microsoft.com/office/drawing/2014/main" id="{28B74943-09A8-1047-4D92-2705442E8951}"/>
              </a:ext>
            </a:extLst>
          </p:cNvPr>
          <p:cNvSpPr>
            <a:spLocks noGrp="1"/>
          </p:cNvSpPr>
          <p:nvPr>
            <p:ph sz="quarter" idx="10"/>
          </p:nvPr>
        </p:nvSpPr>
        <p:spPr>
          <a:xfrm>
            <a:off x="556150" y="667500"/>
            <a:ext cx="5526087" cy="566100"/>
          </a:xfrm>
          <a:prstGeom prst="rect">
            <a:avLst/>
          </a:prstGeom>
        </p:spPr>
        <p:txBody>
          <a:bodyPr/>
          <a:lstStyle>
            <a:lvl1pPr marL="0" indent="0">
              <a:buNone/>
              <a:defRPr sz="4000">
                <a:solidFill>
                  <a:srgbClr val="261341"/>
                </a:solidFill>
                <a:latin typeface="DM Serif Display" pitchFamily="2" charset="0"/>
              </a:defRPr>
            </a:lvl1pPr>
          </a:lstStyle>
          <a:p>
            <a:pPr lvl="0"/>
            <a:endParaRPr lang="en-GB"/>
          </a:p>
        </p:txBody>
      </p:sp>
      <p:sp>
        <p:nvSpPr>
          <p:cNvPr id="9" name="Content Placeholder 10">
            <a:extLst>
              <a:ext uri="{FF2B5EF4-FFF2-40B4-BE49-F238E27FC236}">
                <a16:creationId xmlns:a16="http://schemas.microsoft.com/office/drawing/2014/main" id="{2B98F3C6-AB3A-2429-6593-038E74D108CA}"/>
              </a:ext>
            </a:extLst>
          </p:cNvPr>
          <p:cNvSpPr>
            <a:spLocks noGrp="1"/>
          </p:cNvSpPr>
          <p:nvPr>
            <p:ph sz="quarter" idx="12"/>
          </p:nvPr>
        </p:nvSpPr>
        <p:spPr>
          <a:xfrm>
            <a:off x="543958" y="1470711"/>
            <a:ext cx="5526087" cy="443429"/>
          </a:xfrm>
          <a:prstGeom prst="rect">
            <a:avLst/>
          </a:prstGeom>
        </p:spPr>
        <p:txBody>
          <a:bodyPr/>
          <a:lstStyle>
            <a:lvl1pPr marL="0" indent="0">
              <a:buNone/>
              <a:defRPr sz="2400">
                <a:solidFill>
                  <a:srgbClr val="7D258E"/>
                </a:solidFill>
                <a:latin typeface="DM Serif Display" pitchFamily="2" charset="0"/>
              </a:defRPr>
            </a:lvl1pPr>
          </a:lstStyle>
          <a:p>
            <a:pPr lvl="0"/>
            <a:endParaRPr lang="en-GB" dirty="0"/>
          </a:p>
        </p:txBody>
      </p:sp>
      <p:sp>
        <p:nvSpPr>
          <p:cNvPr id="10" name="Text Placeholder 11">
            <a:extLst>
              <a:ext uri="{FF2B5EF4-FFF2-40B4-BE49-F238E27FC236}">
                <a16:creationId xmlns:a16="http://schemas.microsoft.com/office/drawing/2014/main" id="{5E48D8AA-DC5F-E981-5045-9EB4DAB4204E}"/>
              </a:ext>
            </a:extLst>
          </p:cNvPr>
          <p:cNvSpPr>
            <a:spLocks noGrp="1"/>
          </p:cNvSpPr>
          <p:nvPr>
            <p:ph type="body" sz="quarter" idx="13"/>
          </p:nvPr>
        </p:nvSpPr>
        <p:spPr>
          <a:xfrm>
            <a:off x="543959" y="2065907"/>
            <a:ext cx="5259434" cy="1548954"/>
          </a:xfrm>
          <a:prstGeom prst="rect">
            <a:avLst/>
          </a:prstGeom>
        </p:spPr>
        <p:txBody>
          <a:bodyPr/>
          <a:lstStyle>
            <a:lvl1pPr marL="342900" indent="-342900">
              <a:buClr>
                <a:srgbClr val="261341"/>
              </a:buClr>
              <a:buFont typeface="+mj-lt"/>
              <a:buAutoNum type="arabicPeriod"/>
              <a:defRPr sz="2000" b="0" i="0">
                <a:solidFill>
                  <a:srgbClr val="261341"/>
                </a:solidFill>
                <a:latin typeface="DM Sans" pitchFamily="2" charset="77"/>
              </a:defRPr>
            </a:lvl1pPr>
          </a:lstStyle>
          <a:p>
            <a:pPr lvl="0"/>
            <a:r>
              <a:rPr lang="en-GB" dirty="0"/>
              <a:t>Click to edit Master text styles</a:t>
            </a:r>
          </a:p>
          <a:p>
            <a:pPr lvl="0"/>
            <a:endParaRPr lang="en-GB" dirty="0"/>
          </a:p>
          <a:p>
            <a:pPr lvl="0"/>
            <a:r>
              <a:rPr lang="en-GB" dirty="0"/>
              <a:t>…</a:t>
            </a:r>
          </a:p>
          <a:p>
            <a:pPr lvl="0"/>
            <a:endParaRPr lang="en-GB" dirty="0"/>
          </a:p>
        </p:txBody>
      </p:sp>
      <p:pic>
        <p:nvPicPr>
          <p:cNvPr id="11" name="Picture 10" descr="A black background with yellow and grey text&#10;&#10;Description automatically generated">
            <a:extLst>
              <a:ext uri="{FF2B5EF4-FFF2-40B4-BE49-F238E27FC236}">
                <a16:creationId xmlns:a16="http://schemas.microsoft.com/office/drawing/2014/main" id="{C29BF6CF-0864-1ED4-F708-265CBA0292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12" name="Straight Connector 11">
            <a:extLst>
              <a:ext uri="{FF2B5EF4-FFF2-40B4-BE49-F238E27FC236}">
                <a16:creationId xmlns:a16="http://schemas.microsoft.com/office/drawing/2014/main" id="{BBECE97B-4E01-5979-8C90-927DBEB08168}"/>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1F37CF00-2833-4D68-698A-BDF62582B807}"/>
              </a:ext>
            </a:extLst>
          </p:cNvPr>
          <p:cNvSpPr>
            <a:spLocks noGrp="1"/>
          </p:cNvSpPr>
          <p:nvPr>
            <p:ph type="body" sz="quarter" idx="14"/>
          </p:nvPr>
        </p:nvSpPr>
        <p:spPr>
          <a:xfrm>
            <a:off x="6269114" y="2065907"/>
            <a:ext cx="5259434" cy="1548954"/>
          </a:xfrm>
          <a:prstGeom prst="rect">
            <a:avLst/>
          </a:prstGeom>
        </p:spPr>
        <p:txBody>
          <a:bodyPr/>
          <a:lstStyle>
            <a:lvl1pPr marL="342900" indent="-342900">
              <a:buClr>
                <a:srgbClr val="261341"/>
              </a:buClr>
              <a:buFont typeface="+mj-lt"/>
              <a:buAutoNum type="arabicPeriod" startAt="6"/>
              <a:defRPr sz="2000" b="0" i="0">
                <a:solidFill>
                  <a:srgbClr val="261341"/>
                </a:solidFill>
                <a:latin typeface="DM Sans" pitchFamily="2" charset="77"/>
              </a:defRPr>
            </a:lvl1pPr>
          </a:lstStyle>
          <a:p>
            <a:pPr lvl="0"/>
            <a:r>
              <a:rPr lang="en-GB" dirty="0"/>
              <a:t>Click to edit Master text styles</a:t>
            </a:r>
          </a:p>
          <a:p>
            <a:pPr lvl="0"/>
            <a:endParaRPr lang="en-GB" dirty="0"/>
          </a:p>
          <a:p>
            <a:pPr lvl="0"/>
            <a:r>
              <a:rPr lang="en-GB" dirty="0"/>
              <a:t>…</a:t>
            </a:r>
          </a:p>
        </p:txBody>
      </p:sp>
    </p:spTree>
    <p:extLst>
      <p:ext uri="{BB962C8B-B14F-4D97-AF65-F5344CB8AC3E}">
        <p14:creationId xmlns:p14="http://schemas.microsoft.com/office/powerpoint/2010/main" val="87842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s with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79D5F68-0659-BDF9-51D2-7A17F99CA63C}"/>
              </a:ext>
            </a:extLst>
          </p:cNvPr>
          <p:cNvSpPr>
            <a:spLocks noGrp="1"/>
          </p:cNvSpPr>
          <p:nvPr>
            <p:ph type="ftr" sz="quarter" idx="11"/>
          </p:nvPr>
        </p:nvSpPr>
        <p:spPr/>
        <p:txBody>
          <a:bodyPr/>
          <a:lstStyle/>
          <a:p>
            <a:r>
              <a:rPr lang="en-US"/>
              <a:t>IPC Parent Presentation</a:t>
            </a:r>
            <a:endParaRPr lang="en-US" dirty="0"/>
          </a:p>
        </p:txBody>
      </p:sp>
      <p:sp>
        <p:nvSpPr>
          <p:cNvPr id="10" name="Picture Placeholder 16">
            <a:extLst>
              <a:ext uri="{FF2B5EF4-FFF2-40B4-BE49-F238E27FC236}">
                <a16:creationId xmlns:a16="http://schemas.microsoft.com/office/drawing/2014/main" id="{096E40DC-D4C9-F07D-F6D9-F26F17E61883}"/>
              </a:ext>
            </a:extLst>
          </p:cNvPr>
          <p:cNvSpPr>
            <a:spLocks noGrp="1"/>
          </p:cNvSpPr>
          <p:nvPr>
            <p:ph type="pic" sz="quarter" idx="16"/>
          </p:nvPr>
        </p:nvSpPr>
        <p:spPr>
          <a:xfrm>
            <a:off x="6266659" y="1864148"/>
            <a:ext cx="5489482" cy="3667775"/>
          </a:xfrm>
          <a:prstGeom prst="roundRect">
            <a:avLst>
              <a:gd name="adj" fmla="val 9123"/>
            </a:avLst>
          </a:prstGeom>
          <a:ln>
            <a:noFill/>
          </a:ln>
        </p:spPr>
        <p:txBody>
          <a:bodyPr/>
          <a:lstStyle>
            <a:lvl1pPr marL="0" indent="0">
              <a:buNone/>
              <a:defRPr/>
            </a:lvl1pPr>
          </a:lstStyle>
          <a:p>
            <a:endParaRPr lang="en-US"/>
          </a:p>
        </p:txBody>
      </p:sp>
      <p:sp>
        <p:nvSpPr>
          <p:cNvPr id="11" name="Content Placeholder 10">
            <a:extLst>
              <a:ext uri="{FF2B5EF4-FFF2-40B4-BE49-F238E27FC236}">
                <a16:creationId xmlns:a16="http://schemas.microsoft.com/office/drawing/2014/main" id="{8FACD408-3540-DC87-00E4-5DDDC4883E6F}"/>
              </a:ext>
            </a:extLst>
          </p:cNvPr>
          <p:cNvSpPr>
            <a:spLocks noGrp="1"/>
          </p:cNvSpPr>
          <p:nvPr>
            <p:ph sz="quarter" idx="10"/>
          </p:nvPr>
        </p:nvSpPr>
        <p:spPr>
          <a:xfrm>
            <a:off x="481874" y="1298174"/>
            <a:ext cx="5526087" cy="566100"/>
          </a:xfrm>
          <a:prstGeom prst="rect">
            <a:avLst/>
          </a:prstGeom>
        </p:spPr>
        <p:txBody>
          <a:bodyPr/>
          <a:lstStyle>
            <a:lvl1pPr marL="0" indent="0">
              <a:buNone/>
              <a:defRPr sz="4000">
                <a:solidFill>
                  <a:srgbClr val="261341"/>
                </a:solidFill>
                <a:latin typeface="DM Serif Display" pitchFamily="2" charset="0"/>
              </a:defRPr>
            </a:lvl1pPr>
          </a:lstStyle>
          <a:p>
            <a:pPr lvl="0"/>
            <a:endParaRPr lang="en-GB"/>
          </a:p>
        </p:txBody>
      </p:sp>
      <p:pic>
        <p:nvPicPr>
          <p:cNvPr id="12" name="Picture 11" descr="A black background with yellow and grey text&#10;&#10;Description automatically generated">
            <a:extLst>
              <a:ext uri="{FF2B5EF4-FFF2-40B4-BE49-F238E27FC236}">
                <a16:creationId xmlns:a16="http://schemas.microsoft.com/office/drawing/2014/main" id="{604842B1-8665-A1EA-1637-64A2E46176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13" name="Straight Connector 12">
            <a:extLst>
              <a:ext uri="{FF2B5EF4-FFF2-40B4-BE49-F238E27FC236}">
                <a16:creationId xmlns:a16="http://schemas.microsoft.com/office/drawing/2014/main" id="{1D140540-4F87-105B-786D-1E5AC47FE150}"/>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
        <p:nvSpPr>
          <p:cNvPr id="14" name="Content Placeholder 10">
            <a:extLst>
              <a:ext uri="{FF2B5EF4-FFF2-40B4-BE49-F238E27FC236}">
                <a16:creationId xmlns:a16="http://schemas.microsoft.com/office/drawing/2014/main" id="{03C6B656-0479-BD9E-A287-9CCA40CBA830}"/>
              </a:ext>
            </a:extLst>
          </p:cNvPr>
          <p:cNvSpPr>
            <a:spLocks noGrp="1"/>
          </p:cNvSpPr>
          <p:nvPr>
            <p:ph sz="quarter" idx="17"/>
          </p:nvPr>
        </p:nvSpPr>
        <p:spPr>
          <a:xfrm>
            <a:off x="469682" y="2101385"/>
            <a:ext cx="5526087" cy="443429"/>
          </a:xfrm>
          <a:prstGeom prst="rect">
            <a:avLst/>
          </a:prstGeom>
        </p:spPr>
        <p:txBody>
          <a:bodyPr/>
          <a:lstStyle>
            <a:lvl1pPr marL="0" indent="0">
              <a:buNone/>
              <a:defRPr sz="2400">
                <a:solidFill>
                  <a:srgbClr val="7D258E"/>
                </a:solidFill>
                <a:latin typeface="DM Serif Display" pitchFamily="2" charset="0"/>
              </a:defRPr>
            </a:lvl1pPr>
          </a:lstStyle>
          <a:p>
            <a:pPr lvl="0"/>
            <a:endParaRPr lang="en-GB"/>
          </a:p>
        </p:txBody>
      </p:sp>
      <p:sp>
        <p:nvSpPr>
          <p:cNvPr id="15" name="Text Placeholder 11">
            <a:extLst>
              <a:ext uri="{FF2B5EF4-FFF2-40B4-BE49-F238E27FC236}">
                <a16:creationId xmlns:a16="http://schemas.microsoft.com/office/drawing/2014/main" id="{B975E770-0FA9-4495-C51F-CAC625389259}"/>
              </a:ext>
            </a:extLst>
          </p:cNvPr>
          <p:cNvSpPr>
            <a:spLocks noGrp="1"/>
          </p:cNvSpPr>
          <p:nvPr>
            <p:ph type="body" sz="quarter" idx="12"/>
          </p:nvPr>
        </p:nvSpPr>
        <p:spPr>
          <a:xfrm>
            <a:off x="469683" y="2696581"/>
            <a:ext cx="5526086" cy="1548954"/>
          </a:xfrm>
          <a:prstGeom prst="rect">
            <a:avLst/>
          </a:prstGeom>
        </p:spPr>
        <p:txBody>
          <a:bodyPr/>
          <a:lstStyle>
            <a:lvl1pPr marL="342900" indent="-342900">
              <a:buClr>
                <a:srgbClr val="261341"/>
              </a:buClr>
              <a:buFont typeface="+mj-lt"/>
              <a:buAutoNum type="arabicPeriod"/>
              <a:defRPr sz="2000" b="0" i="0">
                <a:solidFill>
                  <a:srgbClr val="261341"/>
                </a:solidFill>
                <a:latin typeface="DM Sans" pitchFamily="2" charset="77"/>
              </a:defRPr>
            </a:lvl1pPr>
          </a:lstStyle>
          <a:p>
            <a:pPr lvl="0"/>
            <a:r>
              <a:rPr lang="en-GB"/>
              <a:t>Click to edit Master text styles</a:t>
            </a:r>
          </a:p>
          <a:p>
            <a:pPr lvl="0"/>
            <a:endParaRPr lang="en-GB"/>
          </a:p>
          <a:p>
            <a:pPr lvl="0"/>
            <a:r>
              <a:rPr lang="en-GB"/>
              <a:t>…</a:t>
            </a:r>
          </a:p>
          <a:p>
            <a:pPr lvl="0"/>
            <a:endParaRPr lang="en-GB"/>
          </a:p>
        </p:txBody>
      </p:sp>
    </p:spTree>
    <p:extLst>
      <p:ext uri="{BB962C8B-B14F-4D97-AF65-F5344CB8AC3E}">
        <p14:creationId xmlns:p14="http://schemas.microsoft.com/office/powerpoint/2010/main" val="206168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s and tex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F75A8C1-97EA-F69E-A9B1-F06096708021}"/>
              </a:ext>
            </a:extLst>
          </p:cNvPr>
          <p:cNvSpPr>
            <a:spLocks noGrp="1"/>
          </p:cNvSpPr>
          <p:nvPr>
            <p:ph type="ftr" sz="quarter" idx="11"/>
          </p:nvPr>
        </p:nvSpPr>
        <p:spPr/>
        <p:txBody>
          <a:bodyPr/>
          <a:lstStyle/>
          <a:p>
            <a:r>
              <a:rPr lang="en-US"/>
              <a:t>IPC Parent Presentation</a:t>
            </a:r>
          </a:p>
        </p:txBody>
      </p:sp>
      <p:cxnSp>
        <p:nvCxnSpPr>
          <p:cNvPr id="6" name="Straight Connector 5">
            <a:extLst>
              <a:ext uri="{FF2B5EF4-FFF2-40B4-BE49-F238E27FC236}">
                <a16:creationId xmlns:a16="http://schemas.microsoft.com/office/drawing/2014/main" id="{9340F22E-927D-1C11-0147-43E500B83D4B}"/>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pic>
        <p:nvPicPr>
          <p:cNvPr id="7" name="Picture 6" descr="A black background with yellow and grey text&#10;&#10;Description automatically generated">
            <a:extLst>
              <a:ext uri="{FF2B5EF4-FFF2-40B4-BE49-F238E27FC236}">
                <a16:creationId xmlns:a16="http://schemas.microsoft.com/office/drawing/2014/main" id="{4951136C-2DC7-523F-DF45-43F7C6D000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sp>
        <p:nvSpPr>
          <p:cNvPr id="8" name="Content Placeholder 10">
            <a:extLst>
              <a:ext uri="{FF2B5EF4-FFF2-40B4-BE49-F238E27FC236}">
                <a16:creationId xmlns:a16="http://schemas.microsoft.com/office/drawing/2014/main" id="{70F0C450-C442-0AF6-9462-3700636F4876}"/>
              </a:ext>
            </a:extLst>
          </p:cNvPr>
          <p:cNvSpPr>
            <a:spLocks noGrp="1"/>
          </p:cNvSpPr>
          <p:nvPr>
            <p:ph sz="quarter" idx="10"/>
          </p:nvPr>
        </p:nvSpPr>
        <p:spPr>
          <a:xfrm>
            <a:off x="481874" y="1298174"/>
            <a:ext cx="5526087" cy="566100"/>
          </a:xfrm>
          <a:prstGeom prst="rect">
            <a:avLst/>
          </a:prstGeom>
        </p:spPr>
        <p:txBody>
          <a:bodyPr/>
          <a:lstStyle>
            <a:lvl1pPr marL="0" indent="0">
              <a:buNone/>
              <a:defRPr sz="4000">
                <a:solidFill>
                  <a:srgbClr val="261341"/>
                </a:solidFill>
                <a:latin typeface="DM Serif Display" pitchFamily="2" charset="0"/>
              </a:defRPr>
            </a:lvl1pPr>
          </a:lstStyle>
          <a:p>
            <a:pPr lvl="0"/>
            <a:endParaRPr lang="en-GB"/>
          </a:p>
        </p:txBody>
      </p:sp>
      <p:sp>
        <p:nvSpPr>
          <p:cNvPr id="9" name="Content Placeholder 10">
            <a:extLst>
              <a:ext uri="{FF2B5EF4-FFF2-40B4-BE49-F238E27FC236}">
                <a16:creationId xmlns:a16="http://schemas.microsoft.com/office/drawing/2014/main" id="{B934F709-E8FC-FE04-E7B9-C13B1ED5559E}"/>
              </a:ext>
            </a:extLst>
          </p:cNvPr>
          <p:cNvSpPr>
            <a:spLocks noGrp="1"/>
          </p:cNvSpPr>
          <p:nvPr>
            <p:ph sz="quarter" idx="12"/>
          </p:nvPr>
        </p:nvSpPr>
        <p:spPr>
          <a:xfrm>
            <a:off x="469682" y="2101385"/>
            <a:ext cx="5526087" cy="443429"/>
          </a:xfrm>
          <a:prstGeom prst="rect">
            <a:avLst/>
          </a:prstGeom>
        </p:spPr>
        <p:txBody>
          <a:bodyPr/>
          <a:lstStyle>
            <a:lvl1pPr marL="0" indent="0">
              <a:buNone/>
              <a:defRPr sz="2400">
                <a:solidFill>
                  <a:srgbClr val="7D258E"/>
                </a:solidFill>
                <a:latin typeface="DM Serif Display" pitchFamily="2" charset="0"/>
              </a:defRPr>
            </a:lvl1pPr>
          </a:lstStyle>
          <a:p>
            <a:pPr lvl="0"/>
            <a:endParaRPr lang="en-GB"/>
          </a:p>
        </p:txBody>
      </p:sp>
      <p:sp>
        <p:nvSpPr>
          <p:cNvPr id="10" name="Text Placeholder 11">
            <a:extLst>
              <a:ext uri="{FF2B5EF4-FFF2-40B4-BE49-F238E27FC236}">
                <a16:creationId xmlns:a16="http://schemas.microsoft.com/office/drawing/2014/main" id="{C914257F-D952-E246-992B-9BBEAF2CD460}"/>
              </a:ext>
            </a:extLst>
          </p:cNvPr>
          <p:cNvSpPr>
            <a:spLocks noGrp="1"/>
          </p:cNvSpPr>
          <p:nvPr>
            <p:ph type="body" sz="quarter" idx="13"/>
          </p:nvPr>
        </p:nvSpPr>
        <p:spPr>
          <a:xfrm>
            <a:off x="469683" y="2696581"/>
            <a:ext cx="5526086" cy="1548954"/>
          </a:xfrm>
          <a:prstGeom prst="rect">
            <a:avLst/>
          </a:prstGeom>
        </p:spPr>
        <p:txBody>
          <a:bodyPr/>
          <a:lstStyle>
            <a:lvl1pPr marL="342900" indent="-342900">
              <a:buClr>
                <a:srgbClr val="261341"/>
              </a:buClr>
              <a:buFont typeface="+mj-lt"/>
              <a:buAutoNum type="arabicPeriod"/>
              <a:defRPr sz="2000" b="0" i="0">
                <a:solidFill>
                  <a:srgbClr val="261341"/>
                </a:solidFill>
                <a:latin typeface="DM Sans" pitchFamily="2" charset="77"/>
              </a:defRPr>
            </a:lvl1pPr>
          </a:lstStyle>
          <a:p>
            <a:pPr lvl="0"/>
            <a:r>
              <a:rPr lang="en-GB"/>
              <a:t>Click to edit Master text styles</a:t>
            </a:r>
          </a:p>
          <a:p>
            <a:pPr lvl="0"/>
            <a:endParaRPr lang="en-GB"/>
          </a:p>
          <a:p>
            <a:pPr lvl="0"/>
            <a:r>
              <a:rPr lang="en-GB"/>
              <a:t>…</a:t>
            </a:r>
          </a:p>
          <a:p>
            <a:pPr lvl="0"/>
            <a:endParaRPr lang="en-GB"/>
          </a:p>
        </p:txBody>
      </p:sp>
      <p:sp>
        <p:nvSpPr>
          <p:cNvPr id="11" name="Text Placeholder 11">
            <a:extLst>
              <a:ext uri="{FF2B5EF4-FFF2-40B4-BE49-F238E27FC236}">
                <a16:creationId xmlns:a16="http://schemas.microsoft.com/office/drawing/2014/main" id="{D8B97332-CC31-0CF0-57D3-F4C69BC80D8B}"/>
              </a:ext>
            </a:extLst>
          </p:cNvPr>
          <p:cNvSpPr>
            <a:spLocks noGrp="1"/>
          </p:cNvSpPr>
          <p:nvPr>
            <p:ph type="body" sz="quarter" idx="14"/>
          </p:nvPr>
        </p:nvSpPr>
        <p:spPr>
          <a:xfrm>
            <a:off x="6462790" y="2696581"/>
            <a:ext cx="5072745" cy="1548954"/>
          </a:xfrm>
          <a:prstGeom prst="rect">
            <a:avLst/>
          </a:prstGeom>
        </p:spPr>
        <p:txBody>
          <a:bodyPr/>
          <a:lstStyle>
            <a:lvl1pPr marL="0" indent="0">
              <a:buNone/>
              <a:defRPr sz="2000" b="0" i="0">
                <a:solidFill>
                  <a:srgbClr val="261341"/>
                </a:solidFill>
                <a:latin typeface="DM Sans" pitchFamily="2" charset="77"/>
              </a:defRPr>
            </a:lvl1pPr>
          </a:lstStyle>
          <a:p>
            <a:pPr lvl="0"/>
            <a:r>
              <a:rPr lang="en-GB"/>
              <a:t>Click to edit Master text styles</a:t>
            </a:r>
          </a:p>
        </p:txBody>
      </p:sp>
    </p:spTree>
    <p:extLst>
      <p:ext uri="{BB962C8B-B14F-4D97-AF65-F5344CB8AC3E}">
        <p14:creationId xmlns:p14="http://schemas.microsoft.com/office/powerpoint/2010/main" val="3479870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on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86F825-EA3E-2EBC-8CBE-A71D0DEE5601}"/>
              </a:ext>
            </a:extLst>
          </p:cNvPr>
          <p:cNvSpPr>
            <a:spLocks noGrp="1"/>
          </p:cNvSpPr>
          <p:nvPr>
            <p:ph type="ftr" sz="quarter" idx="11"/>
          </p:nvPr>
        </p:nvSpPr>
        <p:spPr/>
        <p:txBody>
          <a:bodyPr/>
          <a:lstStyle/>
          <a:p>
            <a:r>
              <a:rPr lang="en-US"/>
              <a:t>IPC Parent Presentation</a:t>
            </a:r>
          </a:p>
        </p:txBody>
      </p:sp>
      <p:sp>
        <p:nvSpPr>
          <p:cNvPr id="5" name="Picture Placeholder 16">
            <a:extLst>
              <a:ext uri="{FF2B5EF4-FFF2-40B4-BE49-F238E27FC236}">
                <a16:creationId xmlns:a16="http://schemas.microsoft.com/office/drawing/2014/main" id="{FADBF7A6-7D9F-5F6C-375C-3A995365B754}"/>
              </a:ext>
            </a:extLst>
          </p:cNvPr>
          <p:cNvSpPr>
            <a:spLocks noGrp="1"/>
          </p:cNvSpPr>
          <p:nvPr>
            <p:ph type="pic" sz="quarter" idx="16"/>
          </p:nvPr>
        </p:nvSpPr>
        <p:spPr>
          <a:xfrm>
            <a:off x="6232835" y="1875364"/>
            <a:ext cx="5489482" cy="3667775"/>
          </a:xfrm>
          <a:prstGeom prst="roundRect">
            <a:avLst>
              <a:gd name="adj" fmla="val 9123"/>
            </a:avLst>
          </a:prstGeom>
          <a:ln>
            <a:noFill/>
          </a:ln>
        </p:spPr>
        <p:txBody>
          <a:bodyPr/>
          <a:lstStyle>
            <a:lvl1pPr marL="0" indent="0">
              <a:buNone/>
              <a:defRPr/>
            </a:lvl1pPr>
          </a:lstStyle>
          <a:p>
            <a:endParaRPr lang="en-US"/>
          </a:p>
        </p:txBody>
      </p:sp>
      <p:pic>
        <p:nvPicPr>
          <p:cNvPr id="6" name="Picture 5" descr="A black background with yellow and grey text&#10;&#10;Description automatically generated">
            <a:extLst>
              <a:ext uri="{FF2B5EF4-FFF2-40B4-BE49-F238E27FC236}">
                <a16:creationId xmlns:a16="http://schemas.microsoft.com/office/drawing/2014/main" id="{461A6C96-B8A6-1086-5915-9060D4C301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7" name="Straight Connector 6">
            <a:extLst>
              <a:ext uri="{FF2B5EF4-FFF2-40B4-BE49-F238E27FC236}">
                <a16:creationId xmlns:a16="http://schemas.microsoft.com/office/drawing/2014/main" id="{1C385A45-7520-872F-C0A0-BD60EB195CC2}"/>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
        <p:nvSpPr>
          <p:cNvPr id="8" name="Content Placeholder 10">
            <a:extLst>
              <a:ext uri="{FF2B5EF4-FFF2-40B4-BE49-F238E27FC236}">
                <a16:creationId xmlns:a16="http://schemas.microsoft.com/office/drawing/2014/main" id="{21BA01CF-DE7D-A0FE-8CFD-C5A6568E924B}"/>
              </a:ext>
            </a:extLst>
          </p:cNvPr>
          <p:cNvSpPr>
            <a:spLocks noGrp="1"/>
          </p:cNvSpPr>
          <p:nvPr>
            <p:ph sz="quarter" idx="10"/>
          </p:nvPr>
        </p:nvSpPr>
        <p:spPr>
          <a:xfrm>
            <a:off x="481874" y="1298174"/>
            <a:ext cx="5526087" cy="566100"/>
          </a:xfrm>
          <a:prstGeom prst="rect">
            <a:avLst/>
          </a:prstGeom>
        </p:spPr>
        <p:txBody>
          <a:bodyPr/>
          <a:lstStyle>
            <a:lvl1pPr marL="0" indent="0">
              <a:buNone/>
              <a:defRPr sz="4000">
                <a:solidFill>
                  <a:srgbClr val="261341"/>
                </a:solidFill>
                <a:latin typeface="DM Serif Display" pitchFamily="2" charset="0"/>
              </a:defRPr>
            </a:lvl1pPr>
          </a:lstStyle>
          <a:p>
            <a:pPr lvl="0"/>
            <a:endParaRPr lang="en-GB"/>
          </a:p>
        </p:txBody>
      </p:sp>
      <p:sp>
        <p:nvSpPr>
          <p:cNvPr id="9" name="Content Placeholder 10">
            <a:extLst>
              <a:ext uri="{FF2B5EF4-FFF2-40B4-BE49-F238E27FC236}">
                <a16:creationId xmlns:a16="http://schemas.microsoft.com/office/drawing/2014/main" id="{DE11CFA8-BFF9-9323-CF33-3248748443DA}"/>
              </a:ext>
            </a:extLst>
          </p:cNvPr>
          <p:cNvSpPr>
            <a:spLocks noGrp="1"/>
          </p:cNvSpPr>
          <p:nvPr>
            <p:ph sz="quarter" idx="17"/>
          </p:nvPr>
        </p:nvSpPr>
        <p:spPr>
          <a:xfrm>
            <a:off x="469682" y="2101385"/>
            <a:ext cx="5526087" cy="443429"/>
          </a:xfrm>
          <a:prstGeom prst="rect">
            <a:avLst/>
          </a:prstGeom>
        </p:spPr>
        <p:txBody>
          <a:bodyPr/>
          <a:lstStyle>
            <a:lvl1pPr marL="0" indent="0">
              <a:buNone/>
              <a:defRPr sz="2400">
                <a:solidFill>
                  <a:srgbClr val="7D258E"/>
                </a:solidFill>
                <a:latin typeface="DM Serif Display" pitchFamily="2" charset="0"/>
              </a:defRPr>
            </a:lvl1pPr>
          </a:lstStyle>
          <a:p>
            <a:pPr lvl="0"/>
            <a:endParaRPr lang="en-GB"/>
          </a:p>
        </p:txBody>
      </p:sp>
      <p:sp>
        <p:nvSpPr>
          <p:cNvPr id="10" name="Text Placeholder 11">
            <a:extLst>
              <a:ext uri="{FF2B5EF4-FFF2-40B4-BE49-F238E27FC236}">
                <a16:creationId xmlns:a16="http://schemas.microsoft.com/office/drawing/2014/main" id="{498478C9-2AAB-7007-597E-2187D131F30D}"/>
              </a:ext>
            </a:extLst>
          </p:cNvPr>
          <p:cNvSpPr>
            <a:spLocks noGrp="1"/>
          </p:cNvSpPr>
          <p:nvPr>
            <p:ph type="body" sz="quarter" idx="12"/>
          </p:nvPr>
        </p:nvSpPr>
        <p:spPr>
          <a:xfrm>
            <a:off x="469683" y="2696581"/>
            <a:ext cx="5526086" cy="1548954"/>
          </a:xfrm>
          <a:prstGeom prst="rect">
            <a:avLst/>
          </a:prstGeom>
        </p:spPr>
        <p:txBody>
          <a:bodyPr/>
          <a:lstStyle>
            <a:lvl1pPr marL="0" indent="0">
              <a:buClr>
                <a:srgbClr val="261341"/>
              </a:buClr>
              <a:buFont typeface="+mj-lt"/>
              <a:buNone/>
              <a:defRPr sz="2000" b="0" i="0">
                <a:solidFill>
                  <a:srgbClr val="261341"/>
                </a:solidFill>
                <a:latin typeface="DM Sans" pitchFamily="2" charset="77"/>
              </a:defRPr>
            </a:lvl1pPr>
          </a:lstStyle>
          <a:p>
            <a:pPr lvl="0"/>
            <a:r>
              <a:rPr lang="en-GB" dirty="0"/>
              <a:t>Click to edit Master text styles</a:t>
            </a:r>
          </a:p>
          <a:p>
            <a:pPr lvl="0"/>
            <a:endParaRPr lang="en-GB" dirty="0"/>
          </a:p>
        </p:txBody>
      </p:sp>
    </p:spTree>
    <p:extLst>
      <p:ext uri="{BB962C8B-B14F-4D97-AF65-F5344CB8AC3E}">
        <p14:creationId xmlns:p14="http://schemas.microsoft.com/office/powerpoint/2010/main" val="75274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on lef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C42C1EA-FD35-48A5-08DD-D8F9958B778A}"/>
              </a:ext>
            </a:extLst>
          </p:cNvPr>
          <p:cNvSpPr>
            <a:spLocks noGrp="1"/>
          </p:cNvSpPr>
          <p:nvPr>
            <p:ph type="ftr" sz="quarter" idx="11"/>
          </p:nvPr>
        </p:nvSpPr>
        <p:spPr/>
        <p:txBody>
          <a:bodyPr/>
          <a:lstStyle/>
          <a:p>
            <a:r>
              <a:rPr lang="en-US"/>
              <a:t>IPC Parent Presentation</a:t>
            </a:r>
          </a:p>
        </p:txBody>
      </p:sp>
      <p:sp>
        <p:nvSpPr>
          <p:cNvPr id="8" name="Picture Placeholder 16">
            <a:extLst>
              <a:ext uri="{FF2B5EF4-FFF2-40B4-BE49-F238E27FC236}">
                <a16:creationId xmlns:a16="http://schemas.microsoft.com/office/drawing/2014/main" id="{468E3097-8C19-7477-0828-16C3BE2AD2FE}"/>
              </a:ext>
            </a:extLst>
          </p:cNvPr>
          <p:cNvSpPr>
            <a:spLocks noGrp="1"/>
          </p:cNvSpPr>
          <p:nvPr>
            <p:ph type="pic" sz="quarter" idx="16"/>
          </p:nvPr>
        </p:nvSpPr>
        <p:spPr>
          <a:xfrm>
            <a:off x="386457" y="2133091"/>
            <a:ext cx="5489482" cy="3667775"/>
          </a:xfrm>
          <a:prstGeom prst="roundRect">
            <a:avLst>
              <a:gd name="adj" fmla="val 9123"/>
            </a:avLst>
          </a:prstGeom>
          <a:ln>
            <a:noFill/>
          </a:ln>
        </p:spPr>
        <p:txBody>
          <a:bodyPr/>
          <a:lstStyle>
            <a:lvl1pPr marL="0" indent="0">
              <a:buNone/>
              <a:defRPr/>
            </a:lvl1pPr>
          </a:lstStyle>
          <a:p>
            <a:endParaRPr lang="en-US"/>
          </a:p>
        </p:txBody>
      </p:sp>
      <p:pic>
        <p:nvPicPr>
          <p:cNvPr id="9" name="Picture 8" descr="A black background with yellow and grey text&#10;&#10;Description automatically generated">
            <a:extLst>
              <a:ext uri="{FF2B5EF4-FFF2-40B4-BE49-F238E27FC236}">
                <a16:creationId xmlns:a16="http://schemas.microsoft.com/office/drawing/2014/main" id="{20A6160D-79E2-929D-48FA-7EAABA6087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9624" y="340310"/>
            <a:ext cx="1702520" cy="872263"/>
          </a:xfrm>
          <a:prstGeom prst="rect">
            <a:avLst/>
          </a:prstGeom>
        </p:spPr>
      </p:pic>
      <p:cxnSp>
        <p:nvCxnSpPr>
          <p:cNvPr id="10" name="Straight Connector 9">
            <a:extLst>
              <a:ext uri="{FF2B5EF4-FFF2-40B4-BE49-F238E27FC236}">
                <a16:creationId xmlns:a16="http://schemas.microsoft.com/office/drawing/2014/main" id="{19EE3E66-924F-950F-57DE-478573492B3C}"/>
              </a:ext>
            </a:extLst>
          </p:cNvPr>
          <p:cNvCxnSpPr>
            <a:cxnSpLocks/>
          </p:cNvCxnSpPr>
          <p:nvPr userDrawn="1"/>
        </p:nvCxnSpPr>
        <p:spPr>
          <a:xfrm>
            <a:off x="-37478" y="6225720"/>
            <a:ext cx="12270378" cy="0"/>
          </a:xfrm>
          <a:prstGeom prst="line">
            <a:avLst/>
          </a:prstGeom>
          <a:ln w="19050">
            <a:solidFill>
              <a:srgbClr val="727700"/>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D310074D-76DB-90B4-CD6C-85A7EE4FB0B6}"/>
              </a:ext>
            </a:extLst>
          </p:cNvPr>
          <p:cNvSpPr>
            <a:spLocks noGrp="1"/>
          </p:cNvSpPr>
          <p:nvPr>
            <p:ph sz="quarter" idx="10"/>
          </p:nvPr>
        </p:nvSpPr>
        <p:spPr>
          <a:xfrm>
            <a:off x="481874" y="1298174"/>
            <a:ext cx="5526087" cy="566100"/>
          </a:xfrm>
          <a:prstGeom prst="rect">
            <a:avLst/>
          </a:prstGeom>
        </p:spPr>
        <p:txBody>
          <a:bodyPr/>
          <a:lstStyle>
            <a:lvl1pPr marL="0" indent="0">
              <a:buNone/>
              <a:defRPr sz="4000">
                <a:solidFill>
                  <a:srgbClr val="261341"/>
                </a:solidFill>
                <a:latin typeface="DM Serif Display" pitchFamily="2" charset="0"/>
              </a:defRPr>
            </a:lvl1pPr>
          </a:lstStyle>
          <a:p>
            <a:pPr lvl="0"/>
            <a:endParaRPr lang="en-GB"/>
          </a:p>
        </p:txBody>
      </p:sp>
      <p:sp>
        <p:nvSpPr>
          <p:cNvPr id="12" name="Content Placeholder 10">
            <a:extLst>
              <a:ext uri="{FF2B5EF4-FFF2-40B4-BE49-F238E27FC236}">
                <a16:creationId xmlns:a16="http://schemas.microsoft.com/office/drawing/2014/main" id="{CBE02F88-1311-C0AE-34A8-C638EDC1539B}"/>
              </a:ext>
            </a:extLst>
          </p:cNvPr>
          <p:cNvSpPr>
            <a:spLocks noGrp="1"/>
          </p:cNvSpPr>
          <p:nvPr>
            <p:ph sz="quarter" idx="17"/>
          </p:nvPr>
        </p:nvSpPr>
        <p:spPr>
          <a:xfrm>
            <a:off x="6425514" y="2016592"/>
            <a:ext cx="5072745" cy="443429"/>
          </a:xfrm>
          <a:prstGeom prst="rect">
            <a:avLst/>
          </a:prstGeom>
        </p:spPr>
        <p:txBody>
          <a:bodyPr/>
          <a:lstStyle>
            <a:lvl1pPr marL="0" indent="0">
              <a:buNone/>
              <a:defRPr sz="2400">
                <a:solidFill>
                  <a:srgbClr val="7D258E"/>
                </a:solidFill>
                <a:latin typeface="DM Serif Display" pitchFamily="2" charset="0"/>
              </a:defRPr>
            </a:lvl1pPr>
          </a:lstStyle>
          <a:p>
            <a:pPr lvl="0"/>
            <a:endParaRPr lang="en-GB"/>
          </a:p>
        </p:txBody>
      </p:sp>
      <p:sp>
        <p:nvSpPr>
          <p:cNvPr id="13" name="Text Placeholder 11">
            <a:extLst>
              <a:ext uri="{FF2B5EF4-FFF2-40B4-BE49-F238E27FC236}">
                <a16:creationId xmlns:a16="http://schemas.microsoft.com/office/drawing/2014/main" id="{AB07E501-75C9-9FA7-096A-3A2CEF8D0B5D}"/>
              </a:ext>
            </a:extLst>
          </p:cNvPr>
          <p:cNvSpPr>
            <a:spLocks noGrp="1"/>
          </p:cNvSpPr>
          <p:nvPr>
            <p:ph type="body" sz="quarter" idx="12"/>
          </p:nvPr>
        </p:nvSpPr>
        <p:spPr>
          <a:xfrm>
            <a:off x="6425515" y="2611788"/>
            <a:ext cx="5072744" cy="1548954"/>
          </a:xfrm>
          <a:prstGeom prst="rect">
            <a:avLst/>
          </a:prstGeom>
        </p:spPr>
        <p:txBody>
          <a:bodyPr/>
          <a:lstStyle>
            <a:lvl1pPr marL="0" indent="0">
              <a:buClr>
                <a:srgbClr val="261341"/>
              </a:buClr>
              <a:buFont typeface="+mj-lt"/>
              <a:buNone/>
              <a:defRPr sz="2000" b="0" i="0">
                <a:solidFill>
                  <a:srgbClr val="261341"/>
                </a:solidFill>
                <a:latin typeface="DM Sans" pitchFamily="2" charset="77"/>
              </a:defRPr>
            </a:lvl1pPr>
          </a:lstStyle>
          <a:p>
            <a:pPr lvl="0"/>
            <a:r>
              <a:rPr lang="en-GB"/>
              <a:t>Click to edit Master text styles</a:t>
            </a:r>
          </a:p>
        </p:txBody>
      </p:sp>
    </p:spTree>
    <p:extLst>
      <p:ext uri="{BB962C8B-B14F-4D97-AF65-F5344CB8AC3E}">
        <p14:creationId xmlns:p14="http://schemas.microsoft.com/office/powerpoint/2010/main" val="1577989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2F02A29-7C91-2095-18D1-518C3064DF5C}"/>
              </a:ext>
            </a:extLst>
          </p:cNvPr>
          <p:cNvSpPr>
            <a:spLocks noGrp="1"/>
          </p:cNvSpPr>
          <p:nvPr>
            <p:ph type="ftr" sz="quarter" idx="3"/>
          </p:nvPr>
        </p:nvSpPr>
        <p:spPr>
          <a:xfrm>
            <a:off x="7609703" y="6356350"/>
            <a:ext cx="4114800" cy="365125"/>
          </a:xfrm>
          <a:prstGeom prst="rect">
            <a:avLst/>
          </a:prstGeom>
        </p:spPr>
        <p:txBody>
          <a:bodyPr vert="horz" lIns="91440" tIns="45720" rIns="91440" bIns="45720" rtlCol="0" anchor="ctr"/>
          <a:lstStyle>
            <a:lvl1pPr algn="r">
              <a:defRPr sz="1200" b="0" i="0">
                <a:solidFill>
                  <a:srgbClr val="261341"/>
                </a:solidFill>
                <a:latin typeface="DM Sans Medium" pitchFamily="2" charset="77"/>
              </a:defRPr>
            </a:lvl1pPr>
          </a:lstStyle>
          <a:p>
            <a:r>
              <a:rPr lang="en-US"/>
              <a:t>IPC Parent Presentation</a:t>
            </a:r>
            <a:endParaRPr lang="en-US" dirty="0"/>
          </a:p>
        </p:txBody>
      </p:sp>
    </p:spTree>
    <p:extLst>
      <p:ext uri="{BB962C8B-B14F-4D97-AF65-F5344CB8AC3E}">
        <p14:creationId xmlns:p14="http://schemas.microsoft.com/office/powerpoint/2010/main" val="756742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4" r:id="rId13"/>
    <p:sldLayoutId id="2147483668" r:id="rId14"/>
    <p:sldLayoutId id="2147483665" r:id="rId15"/>
    <p:sldLayoutId id="2147483666" r:id="rId16"/>
    <p:sldLayoutId id="2147483667" r:id="rId17"/>
    <p:sldLayoutId id="2147483669" r:id="rId18"/>
    <p:sldLayoutId id="2147483673"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6134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9BF0B266-34B0-6CD5-7011-59358AAE8A99}"/>
              </a:ext>
            </a:extLst>
          </p:cNvPr>
          <p:cNvSpPr>
            <a:spLocks noGrp="1"/>
          </p:cNvSpPr>
          <p:nvPr>
            <p:ph type="ftr" sz="quarter" idx="3"/>
          </p:nvPr>
        </p:nvSpPr>
        <p:spPr>
          <a:xfrm>
            <a:off x="7614139" y="6356350"/>
            <a:ext cx="4114800" cy="365125"/>
          </a:xfrm>
          <a:prstGeom prst="rect">
            <a:avLst/>
          </a:prstGeom>
        </p:spPr>
        <p:txBody>
          <a:bodyPr vert="horz" lIns="91440" tIns="45720" rIns="91440" bIns="45720" rtlCol="0" anchor="ctr"/>
          <a:lstStyle>
            <a:lvl1pPr algn="r">
              <a:defRPr sz="1200" b="0" i="0">
                <a:solidFill>
                  <a:schemeClr val="bg1"/>
                </a:solidFill>
                <a:latin typeface="DM Sans Medium" pitchFamily="2" charset="77"/>
              </a:defRPr>
            </a:lvl1pPr>
          </a:lstStyle>
          <a:p>
            <a:r>
              <a:rPr lang="en-US"/>
              <a:t>IPC Parent Presentation</a:t>
            </a:r>
          </a:p>
        </p:txBody>
      </p:sp>
    </p:spTree>
    <p:extLst>
      <p:ext uri="{BB962C8B-B14F-4D97-AF65-F5344CB8AC3E}">
        <p14:creationId xmlns:p14="http://schemas.microsoft.com/office/powerpoint/2010/main" val="806093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0" r:id="rId4"/>
    <p:sldLayoutId id="2147483671" r:id="rId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4C532F-9BBA-C397-539B-5F08F9CA6913}"/>
              </a:ext>
            </a:extLst>
          </p:cNvPr>
          <p:cNvSpPr>
            <a:spLocks noGrp="1"/>
          </p:cNvSpPr>
          <p:nvPr>
            <p:ph type="ftr" sz="quarter" idx="10"/>
          </p:nvPr>
        </p:nvSpPr>
        <p:spPr/>
        <p:txBody>
          <a:bodyPr/>
          <a:lstStyle/>
          <a:p>
            <a:r>
              <a:rPr lang="en-US"/>
              <a:t>IPC Parent Presentation</a:t>
            </a:r>
            <a:endParaRPr lang="en-US" dirty="0"/>
          </a:p>
        </p:txBody>
      </p:sp>
      <p:sp>
        <p:nvSpPr>
          <p:cNvPr id="5" name="Content Placeholder 4">
            <a:extLst>
              <a:ext uri="{FF2B5EF4-FFF2-40B4-BE49-F238E27FC236}">
                <a16:creationId xmlns:a16="http://schemas.microsoft.com/office/drawing/2014/main" id="{714A7C41-5329-17C6-7842-C4A26A6BB825}"/>
              </a:ext>
            </a:extLst>
          </p:cNvPr>
          <p:cNvSpPr>
            <a:spLocks noGrp="1"/>
          </p:cNvSpPr>
          <p:nvPr>
            <p:ph sz="quarter" idx="11"/>
          </p:nvPr>
        </p:nvSpPr>
        <p:spPr/>
        <p:txBody>
          <a:bodyPr/>
          <a:lstStyle/>
          <a:p>
            <a:r>
              <a:rPr lang="en-US" sz="4800" dirty="0"/>
              <a:t>IPC Parent Presentation</a:t>
            </a:r>
          </a:p>
        </p:txBody>
      </p:sp>
      <p:sp>
        <p:nvSpPr>
          <p:cNvPr id="2" name="TextBox 1">
            <a:extLst>
              <a:ext uri="{FF2B5EF4-FFF2-40B4-BE49-F238E27FC236}">
                <a16:creationId xmlns:a16="http://schemas.microsoft.com/office/drawing/2014/main" id="{823EC9CB-E2A5-A8D4-0BD1-152959CF5F60}"/>
              </a:ext>
            </a:extLst>
          </p:cNvPr>
          <p:cNvSpPr txBox="1"/>
          <p:nvPr/>
        </p:nvSpPr>
        <p:spPr>
          <a:xfrm>
            <a:off x="688768" y="3661145"/>
            <a:ext cx="2956956" cy="1077218"/>
          </a:xfrm>
          <a:prstGeom prst="rect">
            <a:avLst/>
          </a:prstGeom>
          <a:noFill/>
        </p:spPr>
        <p:txBody>
          <a:bodyPr wrap="square" rtlCol="0">
            <a:spAutoFit/>
          </a:bodyPr>
          <a:lstStyle/>
          <a:p>
            <a:r>
              <a:rPr lang="en-GB" sz="3200" dirty="0">
                <a:solidFill>
                  <a:srgbClr val="7D258E"/>
                </a:solidFill>
              </a:rPr>
              <a:t>Insert School name</a:t>
            </a:r>
          </a:p>
        </p:txBody>
      </p:sp>
    </p:spTree>
    <p:extLst>
      <p:ext uri="{BB962C8B-B14F-4D97-AF65-F5344CB8AC3E}">
        <p14:creationId xmlns:p14="http://schemas.microsoft.com/office/powerpoint/2010/main" val="3803106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08779D-FD3B-E38F-BFD0-6591A6FBCF36}"/>
              </a:ext>
            </a:extLst>
          </p:cNvPr>
          <p:cNvSpPr>
            <a:spLocks noGrp="1"/>
          </p:cNvSpPr>
          <p:nvPr>
            <p:ph type="ftr" sz="quarter" idx="11"/>
          </p:nvPr>
        </p:nvSpPr>
        <p:spPr/>
        <p:txBody>
          <a:bodyPr/>
          <a:lstStyle/>
          <a:p>
            <a:r>
              <a:rPr lang="en-US"/>
              <a:t>IPC Parent Presentation</a:t>
            </a:r>
            <a:endParaRPr lang="en-US" dirty="0"/>
          </a:p>
        </p:txBody>
      </p:sp>
      <p:sp>
        <p:nvSpPr>
          <p:cNvPr id="3" name="Content Placeholder 2">
            <a:extLst>
              <a:ext uri="{FF2B5EF4-FFF2-40B4-BE49-F238E27FC236}">
                <a16:creationId xmlns:a16="http://schemas.microsoft.com/office/drawing/2014/main" id="{E819FBEE-2277-456C-DC78-F0DF8D97E6E3}"/>
              </a:ext>
            </a:extLst>
          </p:cNvPr>
          <p:cNvSpPr>
            <a:spLocks noGrp="1"/>
          </p:cNvSpPr>
          <p:nvPr>
            <p:ph sz="quarter" idx="10"/>
          </p:nvPr>
        </p:nvSpPr>
        <p:spPr/>
        <p:txBody>
          <a:bodyPr/>
          <a:lstStyle/>
          <a:p>
            <a:r>
              <a:rPr lang="en-GB" dirty="0"/>
              <a:t>Types of learning </a:t>
            </a:r>
          </a:p>
        </p:txBody>
      </p:sp>
      <p:sp>
        <p:nvSpPr>
          <p:cNvPr id="4" name="Text Placeholder 3">
            <a:extLst>
              <a:ext uri="{FF2B5EF4-FFF2-40B4-BE49-F238E27FC236}">
                <a16:creationId xmlns:a16="http://schemas.microsoft.com/office/drawing/2014/main" id="{59B8939A-0CEE-14FA-9F65-2B42D35F7E14}"/>
              </a:ext>
            </a:extLst>
          </p:cNvPr>
          <p:cNvSpPr>
            <a:spLocks noGrp="1"/>
          </p:cNvSpPr>
          <p:nvPr>
            <p:ph type="body" sz="quarter" idx="12"/>
          </p:nvPr>
        </p:nvSpPr>
        <p:spPr/>
        <p:txBody>
          <a:bodyPr/>
          <a:lstStyle/>
          <a:p>
            <a:r>
              <a:rPr lang="en-GB" dirty="0"/>
              <a:t>Knowledge</a:t>
            </a:r>
          </a:p>
        </p:txBody>
      </p:sp>
      <p:sp>
        <p:nvSpPr>
          <p:cNvPr id="5" name="Text Placeholder 4">
            <a:extLst>
              <a:ext uri="{FF2B5EF4-FFF2-40B4-BE49-F238E27FC236}">
                <a16:creationId xmlns:a16="http://schemas.microsoft.com/office/drawing/2014/main" id="{9CFB84BD-BB7B-3507-E7F9-7BC136CAE3F3}"/>
              </a:ext>
            </a:extLst>
          </p:cNvPr>
          <p:cNvSpPr>
            <a:spLocks noGrp="1"/>
          </p:cNvSpPr>
          <p:nvPr>
            <p:ph type="body" sz="quarter" idx="13"/>
          </p:nvPr>
        </p:nvSpPr>
        <p:spPr/>
        <p:txBody>
          <a:bodyPr/>
          <a:lstStyle/>
          <a:p>
            <a:r>
              <a:rPr lang="en-GB" dirty="0"/>
              <a:t>Skills</a:t>
            </a:r>
          </a:p>
        </p:txBody>
      </p:sp>
      <p:sp>
        <p:nvSpPr>
          <p:cNvPr id="6" name="Text Placeholder 5">
            <a:extLst>
              <a:ext uri="{FF2B5EF4-FFF2-40B4-BE49-F238E27FC236}">
                <a16:creationId xmlns:a16="http://schemas.microsoft.com/office/drawing/2014/main" id="{DF6C1FE1-FFA1-8329-9B93-899D47986BDC}"/>
              </a:ext>
            </a:extLst>
          </p:cNvPr>
          <p:cNvSpPr>
            <a:spLocks noGrp="1"/>
          </p:cNvSpPr>
          <p:nvPr>
            <p:ph type="body" sz="quarter" idx="14"/>
          </p:nvPr>
        </p:nvSpPr>
        <p:spPr/>
        <p:txBody>
          <a:bodyPr/>
          <a:lstStyle/>
          <a:p>
            <a:r>
              <a:rPr lang="en-GB" dirty="0"/>
              <a:t>Understanding</a:t>
            </a:r>
          </a:p>
        </p:txBody>
      </p:sp>
      <p:pic>
        <p:nvPicPr>
          <p:cNvPr id="8" name="Picture 7" descr="A yellow sign with text and hands on it&#10;&#10;Description automatically generated">
            <a:extLst>
              <a:ext uri="{FF2B5EF4-FFF2-40B4-BE49-F238E27FC236}">
                <a16:creationId xmlns:a16="http://schemas.microsoft.com/office/drawing/2014/main" id="{AB6665FC-D807-76C2-0904-AEBF785C20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322" y="2779413"/>
            <a:ext cx="3556725" cy="2811941"/>
          </a:xfrm>
          <a:prstGeom prst="rect">
            <a:avLst/>
          </a:prstGeom>
        </p:spPr>
      </p:pic>
      <p:pic>
        <p:nvPicPr>
          <p:cNvPr id="10" name="Picture 9" descr="A sign with text on it&#10;&#10;Description automatically generated">
            <a:extLst>
              <a:ext uri="{FF2B5EF4-FFF2-40B4-BE49-F238E27FC236}">
                <a16:creationId xmlns:a16="http://schemas.microsoft.com/office/drawing/2014/main" id="{196B72B2-8719-024F-EC1C-30DF0524DE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676" y="2779413"/>
            <a:ext cx="4062053" cy="2849395"/>
          </a:xfrm>
          <a:prstGeom prst="rect">
            <a:avLst/>
          </a:prstGeom>
        </p:spPr>
      </p:pic>
      <p:pic>
        <p:nvPicPr>
          <p:cNvPr id="12" name="Picture 11" descr="A sign with black text&#10;&#10;Description automatically generated">
            <a:extLst>
              <a:ext uri="{FF2B5EF4-FFF2-40B4-BE49-F238E27FC236}">
                <a16:creationId xmlns:a16="http://schemas.microsoft.com/office/drawing/2014/main" id="{C0B0FD32-DFE0-B5DB-2E6C-496C54B712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18926" y="2783893"/>
            <a:ext cx="4069763" cy="2807461"/>
          </a:xfrm>
          <a:prstGeom prst="rect">
            <a:avLst/>
          </a:prstGeom>
        </p:spPr>
      </p:pic>
    </p:spTree>
    <p:extLst>
      <p:ext uri="{BB962C8B-B14F-4D97-AF65-F5344CB8AC3E}">
        <p14:creationId xmlns:p14="http://schemas.microsoft.com/office/powerpoint/2010/main" val="715943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53A9A8-1780-E8FB-B117-3EA8B7876543}"/>
              </a:ext>
            </a:extLst>
          </p:cNvPr>
          <p:cNvSpPr>
            <a:spLocks noGrp="1"/>
          </p:cNvSpPr>
          <p:nvPr>
            <p:ph type="ftr" sz="quarter" idx="11"/>
          </p:nvPr>
        </p:nvSpPr>
        <p:spPr/>
        <p:txBody>
          <a:bodyPr/>
          <a:lstStyle/>
          <a:p>
            <a:r>
              <a:rPr lang="en-US"/>
              <a:t>IPC Parent Presentation</a:t>
            </a:r>
            <a:endParaRPr lang="en-US" dirty="0"/>
          </a:p>
        </p:txBody>
      </p:sp>
      <p:sp>
        <p:nvSpPr>
          <p:cNvPr id="10" name="Text Placeholder 9">
            <a:extLst>
              <a:ext uri="{FF2B5EF4-FFF2-40B4-BE49-F238E27FC236}">
                <a16:creationId xmlns:a16="http://schemas.microsoft.com/office/drawing/2014/main" id="{A8C3417F-3305-0DCA-FD48-081AE60D7008}"/>
              </a:ext>
            </a:extLst>
          </p:cNvPr>
          <p:cNvSpPr>
            <a:spLocks noGrp="1"/>
          </p:cNvSpPr>
          <p:nvPr>
            <p:ph type="body" sz="quarter" idx="13"/>
          </p:nvPr>
        </p:nvSpPr>
        <p:spPr>
          <a:xfrm>
            <a:off x="1109562" y="899109"/>
            <a:ext cx="6856383" cy="3315496"/>
          </a:xfrm>
        </p:spPr>
        <p:txBody>
          <a:bodyPr/>
          <a:lstStyle/>
          <a:p>
            <a:pPr marL="342900" indent="-342900">
              <a:buFont typeface="Wingdings" panose="05000000000000000000" pitchFamily="2" charset="2"/>
              <a:buChar char="§"/>
            </a:pPr>
            <a:r>
              <a:rPr lang="en-GB" dirty="0"/>
              <a:t>Art</a:t>
            </a:r>
          </a:p>
          <a:p>
            <a:pPr marL="342900" indent="-342900">
              <a:buFont typeface="Wingdings" panose="05000000000000000000" pitchFamily="2" charset="2"/>
              <a:buChar char="§"/>
            </a:pPr>
            <a:r>
              <a:rPr lang="en-GB" dirty="0"/>
              <a:t>Design Technology and Innovation</a:t>
            </a:r>
          </a:p>
          <a:p>
            <a:pPr marL="342900" indent="-342900">
              <a:buFont typeface="Wingdings" panose="05000000000000000000" pitchFamily="2" charset="2"/>
              <a:buChar char="§"/>
            </a:pPr>
            <a:r>
              <a:rPr lang="en-GB" dirty="0"/>
              <a:t>Geography</a:t>
            </a:r>
          </a:p>
          <a:p>
            <a:pPr marL="342900" indent="-342900">
              <a:buFont typeface="Wingdings" panose="05000000000000000000" pitchFamily="2" charset="2"/>
              <a:buChar char="§"/>
            </a:pPr>
            <a:r>
              <a:rPr lang="en-GB" dirty="0"/>
              <a:t>Health and Wellbeing</a:t>
            </a:r>
          </a:p>
          <a:p>
            <a:pPr marL="342900" indent="-342900">
              <a:buFont typeface="Wingdings" panose="05000000000000000000" pitchFamily="2" charset="2"/>
              <a:buChar char="§"/>
            </a:pPr>
            <a:r>
              <a:rPr lang="en-GB" dirty="0"/>
              <a:t>History</a:t>
            </a:r>
          </a:p>
          <a:p>
            <a:pPr marL="342900" indent="-342900">
              <a:buFont typeface="Wingdings" panose="05000000000000000000" pitchFamily="2" charset="2"/>
              <a:buChar char="§"/>
            </a:pPr>
            <a:r>
              <a:rPr lang="en-GB" dirty="0"/>
              <a:t>ICT and computing</a:t>
            </a:r>
          </a:p>
          <a:p>
            <a:pPr marL="342900" indent="-342900">
              <a:buFont typeface="Wingdings" panose="05000000000000000000" pitchFamily="2" charset="2"/>
              <a:buChar char="§"/>
            </a:pPr>
            <a:r>
              <a:rPr lang="en-GB" dirty="0"/>
              <a:t>International</a:t>
            </a:r>
          </a:p>
          <a:p>
            <a:pPr marL="342900" indent="-342900">
              <a:buFont typeface="Wingdings" panose="05000000000000000000" pitchFamily="2" charset="2"/>
              <a:buChar char="§"/>
            </a:pPr>
            <a:r>
              <a:rPr lang="en-GB" dirty="0"/>
              <a:t>Music</a:t>
            </a:r>
          </a:p>
          <a:p>
            <a:pPr marL="342900" indent="-342900">
              <a:buFont typeface="Wingdings" panose="05000000000000000000" pitchFamily="2" charset="2"/>
              <a:buChar char="§"/>
            </a:pPr>
            <a:r>
              <a:rPr lang="en-GB" dirty="0"/>
              <a:t>PE</a:t>
            </a:r>
          </a:p>
          <a:p>
            <a:pPr marL="342900" indent="-342900">
              <a:buFont typeface="Wingdings" panose="05000000000000000000" pitchFamily="2" charset="2"/>
              <a:buChar char="§"/>
            </a:pPr>
            <a:r>
              <a:rPr lang="en-GB" dirty="0"/>
              <a:t>Science</a:t>
            </a:r>
          </a:p>
          <a:p>
            <a:endParaRPr lang="en-GB" dirty="0"/>
          </a:p>
          <a:p>
            <a:r>
              <a:rPr lang="en-GB" dirty="0"/>
              <a:t>Language Arts</a:t>
            </a:r>
          </a:p>
          <a:p>
            <a:r>
              <a:rPr lang="en-GB" dirty="0"/>
              <a:t>Mathematics</a:t>
            </a:r>
          </a:p>
        </p:txBody>
      </p:sp>
      <p:sp>
        <p:nvSpPr>
          <p:cNvPr id="11" name="Content Placeholder 10">
            <a:extLst>
              <a:ext uri="{FF2B5EF4-FFF2-40B4-BE49-F238E27FC236}">
                <a16:creationId xmlns:a16="http://schemas.microsoft.com/office/drawing/2014/main" id="{81D984DE-A0B6-EA5B-88EF-2077EEBE1DF0}"/>
              </a:ext>
            </a:extLst>
          </p:cNvPr>
          <p:cNvSpPr>
            <a:spLocks noGrp="1"/>
          </p:cNvSpPr>
          <p:nvPr>
            <p:ph sz="quarter" idx="14"/>
          </p:nvPr>
        </p:nvSpPr>
        <p:spPr>
          <a:xfrm>
            <a:off x="1044463" y="373955"/>
            <a:ext cx="4202922" cy="443429"/>
          </a:xfrm>
        </p:spPr>
        <p:txBody>
          <a:bodyPr/>
          <a:lstStyle/>
          <a:p>
            <a:r>
              <a:rPr lang="en-GB" dirty="0"/>
              <a:t>Subject Learning </a:t>
            </a:r>
          </a:p>
        </p:txBody>
      </p:sp>
      <p:pic>
        <p:nvPicPr>
          <p:cNvPr id="14" name="Picture 13">
            <a:extLst>
              <a:ext uri="{FF2B5EF4-FFF2-40B4-BE49-F238E27FC236}">
                <a16:creationId xmlns:a16="http://schemas.microsoft.com/office/drawing/2014/main" id="{400CC60A-ACF2-5F3F-EDA7-D16A5F48B636}"/>
              </a:ext>
            </a:extLst>
          </p:cNvPr>
          <p:cNvPicPr>
            <a:picLocks noChangeAspect="1"/>
          </p:cNvPicPr>
          <p:nvPr/>
        </p:nvPicPr>
        <p:blipFill>
          <a:blip r:embed="rId3"/>
          <a:stretch>
            <a:fillRect/>
          </a:stretch>
        </p:blipFill>
        <p:spPr>
          <a:xfrm>
            <a:off x="7192222" y="56272"/>
            <a:ext cx="5109279" cy="6801728"/>
          </a:xfrm>
          <a:prstGeom prst="rect">
            <a:avLst/>
          </a:prstGeom>
        </p:spPr>
      </p:pic>
    </p:spTree>
    <p:extLst>
      <p:ext uri="{BB962C8B-B14F-4D97-AF65-F5344CB8AC3E}">
        <p14:creationId xmlns:p14="http://schemas.microsoft.com/office/powerpoint/2010/main" val="99659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481845-8792-A13A-9AE5-33DA575F0E75}"/>
              </a:ext>
            </a:extLst>
          </p:cNvPr>
          <p:cNvSpPr>
            <a:spLocks noGrp="1"/>
          </p:cNvSpPr>
          <p:nvPr>
            <p:ph sz="quarter" idx="10"/>
          </p:nvPr>
        </p:nvSpPr>
        <p:spPr>
          <a:xfrm>
            <a:off x="322440" y="442023"/>
            <a:ext cx="5526087" cy="566100"/>
          </a:xfrm>
        </p:spPr>
        <p:txBody>
          <a:bodyPr/>
          <a:lstStyle/>
          <a:p>
            <a:r>
              <a:rPr lang="en-GB" dirty="0"/>
              <a:t>International Learning </a:t>
            </a:r>
          </a:p>
        </p:txBody>
      </p:sp>
      <p:pic>
        <p:nvPicPr>
          <p:cNvPr id="9" name="Picture 8">
            <a:extLst>
              <a:ext uri="{FF2B5EF4-FFF2-40B4-BE49-F238E27FC236}">
                <a16:creationId xmlns:a16="http://schemas.microsoft.com/office/drawing/2014/main" id="{DC043175-D1DB-8C63-DAAA-C37E3A493DE2}"/>
              </a:ext>
            </a:extLst>
          </p:cNvPr>
          <p:cNvPicPr>
            <a:picLocks noChangeAspect="1"/>
          </p:cNvPicPr>
          <p:nvPr/>
        </p:nvPicPr>
        <p:blipFill>
          <a:blip r:embed="rId3"/>
          <a:stretch>
            <a:fillRect/>
          </a:stretch>
        </p:blipFill>
        <p:spPr>
          <a:xfrm>
            <a:off x="1235582" y="1334525"/>
            <a:ext cx="4840660" cy="5124169"/>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6F06872-C6D3-9D47-0176-947D008EC8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27616" y="1334525"/>
            <a:ext cx="4820902" cy="5124169"/>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3223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6F4FEE-2728-0EC7-4797-7558389747BF}"/>
              </a:ext>
            </a:extLst>
          </p:cNvPr>
          <p:cNvSpPr>
            <a:spLocks noGrp="1"/>
          </p:cNvSpPr>
          <p:nvPr>
            <p:ph type="ftr" sz="quarter" idx="11"/>
          </p:nvPr>
        </p:nvSpPr>
        <p:spPr/>
        <p:txBody>
          <a:bodyPr/>
          <a:lstStyle/>
          <a:p>
            <a:r>
              <a:rPr lang="en-US"/>
              <a:t>IPC Parent Presentation</a:t>
            </a:r>
            <a:endParaRPr lang="en-US" dirty="0"/>
          </a:p>
        </p:txBody>
      </p:sp>
      <p:pic>
        <p:nvPicPr>
          <p:cNvPr id="6" name="Ipc International Learning Clip COMPRESSED">
            <a:hlinkClick r:id="" action="ppaction://media"/>
            <a:extLst>
              <a:ext uri="{FF2B5EF4-FFF2-40B4-BE49-F238E27FC236}">
                <a16:creationId xmlns:a16="http://schemas.microsoft.com/office/drawing/2014/main" id="{17D0D874-AACD-6294-E581-62BA5DDE2A4C}"/>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6793"/>
          </a:xfrm>
        </p:spPr>
      </p:pic>
    </p:spTree>
    <p:extLst>
      <p:ext uri="{BB962C8B-B14F-4D97-AF65-F5344CB8AC3E}">
        <p14:creationId xmlns:p14="http://schemas.microsoft.com/office/powerpoint/2010/main" val="133046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C1CC0F-9F8C-C379-6874-A57637829511}"/>
              </a:ext>
            </a:extLst>
          </p:cNvPr>
          <p:cNvSpPr>
            <a:spLocks noGrp="1"/>
          </p:cNvSpPr>
          <p:nvPr>
            <p:ph type="ftr" sz="quarter" idx="11"/>
          </p:nvPr>
        </p:nvSpPr>
        <p:spPr/>
        <p:txBody>
          <a:bodyPr/>
          <a:lstStyle/>
          <a:p>
            <a:r>
              <a:rPr lang="en-US"/>
              <a:t>IPC Parent Presentation</a:t>
            </a:r>
            <a:endParaRPr lang="en-US" dirty="0"/>
          </a:p>
        </p:txBody>
      </p:sp>
      <p:sp>
        <p:nvSpPr>
          <p:cNvPr id="4" name="Content Placeholder 3">
            <a:extLst>
              <a:ext uri="{FF2B5EF4-FFF2-40B4-BE49-F238E27FC236}">
                <a16:creationId xmlns:a16="http://schemas.microsoft.com/office/drawing/2014/main" id="{2436C4F8-8BCA-ACCE-BC65-BE4A82E630BD}"/>
              </a:ext>
            </a:extLst>
          </p:cNvPr>
          <p:cNvSpPr>
            <a:spLocks noGrp="1"/>
          </p:cNvSpPr>
          <p:nvPr>
            <p:ph sz="quarter" idx="10"/>
          </p:nvPr>
        </p:nvSpPr>
        <p:spPr>
          <a:xfrm>
            <a:off x="481875" y="621307"/>
            <a:ext cx="11160156" cy="566100"/>
          </a:xfrm>
        </p:spPr>
        <p:txBody>
          <a:bodyPr/>
          <a:lstStyle/>
          <a:p>
            <a:r>
              <a:rPr lang="en-GB" dirty="0"/>
              <a:t>Globally competent </a:t>
            </a:r>
          </a:p>
        </p:txBody>
      </p:sp>
      <p:sp>
        <p:nvSpPr>
          <p:cNvPr id="5" name="Text Placeholder 4">
            <a:extLst>
              <a:ext uri="{FF2B5EF4-FFF2-40B4-BE49-F238E27FC236}">
                <a16:creationId xmlns:a16="http://schemas.microsoft.com/office/drawing/2014/main" id="{3239A0F7-5B35-EC63-E308-879627E15CB1}"/>
              </a:ext>
            </a:extLst>
          </p:cNvPr>
          <p:cNvSpPr>
            <a:spLocks noGrp="1"/>
          </p:cNvSpPr>
          <p:nvPr>
            <p:ph type="body" sz="quarter" idx="12"/>
          </p:nvPr>
        </p:nvSpPr>
        <p:spPr>
          <a:xfrm>
            <a:off x="481875" y="1338776"/>
            <a:ext cx="5394074" cy="4725139"/>
          </a:xfrm>
        </p:spPr>
        <p:txBody>
          <a:bodyPr/>
          <a:lstStyle/>
          <a:p>
            <a:pPr marL="342900" lvl="0" indent="-342900">
              <a:buFont typeface="Wingdings" panose="05000000000000000000" pitchFamily="2" charset="2"/>
              <a:buChar char="§"/>
            </a:pPr>
            <a:r>
              <a:rPr lang="en-GB" sz="2000" dirty="0">
                <a:latin typeface="PT Sans" panose="020B0503020203020204" pitchFamily="34" charset="0"/>
              </a:rPr>
              <a:t>Is engaged with shaping local and global communities</a:t>
            </a:r>
          </a:p>
          <a:p>
            <a:pPr marL="342900" lvl="0" indent="-342900">
              <a:buFont typeface="Wingdings" panose="05000000000000000000" pitchFamily="2" charset="2"/>
              <a:buChar char="§"/>
            </a:pPr>
            <a:r>
              <a:rPr lang="en-GB" sz="2000" dirty="0">
                <a:latin typeface="PT Sans" panose="020B0503020203020204" pitchFamily="34" charset="0"/>
              </a:rPr>
              <a:t>Is an agent of positive change</a:t>
            </a:r>
          </a:p>
          <a:p>
            <a:pPr marL="342900" lvl="0" indent="-342900">
              <a:buFont typeface="Wingdings" panose="05000000000000000000" pitchFamily="2" charset="2"/>
              <a:buChar char="§"/>
            </a:pPr>
            <a:r>
              <a:rPr lang="en-GB" sz="2000" dirty="0">
                <a:latin typeface="PT Sans" panose="020B0503020203020204" pitchFamily="34" charset="0"/>
              </a:rPr>
              <a:t>Is empathetic and demonstrates kindness to others</a:t>
            </a:r>
          </a:p>
          <a:p>
            <a:pPr marL="342900" lvl="0" indent="-342900">
              <a:buFont typeface="Wingdings" panose="05000000000000000000" pitchFamily="2" charset="2"/>
              <a:buChar char="§"/>
            </a:pPr>
            <a:r>
              <a:rPr lang="en-GB" sz="2000" dirty="0">
                <a:latin typeface="PT Sans" panose="020B0503020203020204" pitchFamily="34" charset="0"/>
              </a:rPr>
              <a:t>Collaborates positively with everyone and anyone</a:t>
            </a:r>
          </a:p>
          <a:p>
            <a:pPr marL="342900" lvl="0" indent="-342900">
              <a:buFont typeface="Wingdings" panose="05000000000000000000" pitchFamily="2" charset="2"/>
              <a:buChar char="§"/>
            </a:pPr>
            <a:r>
              <a:rPr lang="en-GB" sz="2000" dirty="0">
                <a:latin typeface="PT Sans" panose="020B0503020203020204" pitchFamily="34" charset="0"/>
              </a:rPr>
              <a:t>Communicates effectively in more than one language</a:t>
            </a:r>
          </a:p>
          <a:p>
            <a:pPr marL="342900" lvl="0" indent="-342900">
              <a:buFont typeface="Wingdings" panose="05000000000000000000" pitchFamily="2" charset="2"/>
              <a:buChar char="§"/>
            </a:pPr>
            <a:r>
              <a:rPr lang="en-GB" sz="2000" dirty="0">
                <a:latin typeface="PT Sans" panose="020B0503020203020204" pitchFamily="34" charset="0"/>
              </a:rPr>
              <a:t>Reflects on how their choices may contribute to or exacerbate local or global issues</a:t>
            </a:r>
          </a:p>
          <a:p>
            <a:pPr marL="342900" lvl="0" indent="-342900">
              <a:buFont typeface="Wingdings" panose="05000000000000000000" pitchFamily="2" charset="2"/>
              <a:buChar char="§"/>
            </a:pPr>
            <a:r>
              <a:rPr lang="en-GB" sz="2000" dirty="0">
                <a:latin typeface="PT Sans" panose="020B0503020203020204" pitchFamily="34" charset="0"/>
              </a:rPr>
              <a:t>Seeks feedback to understand whether intended outcomes were as anticipated. </a:t>
            </a:r>
          </a:p>
          <a:p>
            <a:endParaRPr lang="en-GB" dirty="0"/>
          </a:p>
        </p:txBody>
      </p:sp>
      <p:pic>
        <p:nvPicPr>
          <p:cNvPr id="3" name="Graphic 1" descr="P317#yIS1">
            <a:extLst>
              <a:ext uri="{FF2B5EF4-FFF2-40B4-BE49-F238E27FC236}">
                <a16:creationId xmlns:a16="http://schemas.microsoft.com/office/drawing/2014/main" id="{59989AC8-9FD8-A55F-9DAC-BD6C8C3AB9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24097" y="1140430"/>
            <a:ext cx="4526280" cy="4533265"/>
          </a:xfrm>
          <a:prstGeom prst="rect">
            <a:avLst/>
          </a:prstGeom>
        </p:spPr>
      </p:pic>
      <p:sp>
        <p:nvSpPr>
          <p:cNvPr id="9" name="TextBox 8">
            <a:extLst>
              <a:ext uri="{FF2B5EF4-FFF2-40B4-BE49-F238E27FC236}">
                <a16:creationId xmlns:a16="http://schemas.microsoft.com/office/drawing/2014/main" id="{5F2D7011-B362-4993-2D35-717DEC4111B6}"/>
              </a:ext>
            </a:extLst>
          </p:cNvPr>
          <p:cNvSpPr txBox="1"/>
          <p:nvPr/>
        </p:nvSpPr>
        <p:spPr>
          <a:xfrm>
            <a:off x="6797926" y="5717296"/>
            <a:ext cx="5394074" cy="279948"/>
          </a:xfrm>
          <a:prstGeom prst="rect">
            <a:avLst/>
          </a:prstGeom>
          <a:noFill/>
        </p:spPr>
        <p:txBody>
          <a:bodyPr wrap="square">
            <a:spAutoFit/>
          </a:bodyPr>
          <a:lstStyle/>
          <a:p>
            <a:pPr>
              <a:lnSpc>
                <a:spcPct val="107000"/>
              </a:lnSpc>
              <a:spcAft>
                <a:spcPts val="800"/>
              </a:spcAft>
            </a:pPr>
            <a:r>
              <a:rPr lang="en-GB" sz="1200" dirty="0">
                <a:effectLst/>
                <a:latin typeface="PT Sans" panose="020B0503020203020204" pitchFamily="34" charset="0"/>
                <a:ea typeface="Calibri" panose="020F0502020204030204" pitchFamily="34" charset="0"/>
                <a:cs typeface="Arial" panose="020B0604020202020204" pitchFamily="34" charset="0"/>
              </a:rPr>
              <a:t>Framework for global competence (</a:t>
            </a:r>
            <a:r>
              <a:rPr lang="en-GB" sz="1200" dirty="0" err="1">
                <a:effectLst/>
                <a:latin typeface="PT Sans" panose="020B0503020203020204" pitchFamily="34" charset="0"/>
                <a:ea typeface="Calibri" panose="020F0502020204030204" pitchFamily="34" charset="0"/>
                <a:cs typeface="Arial" panose="020B0604020202020204" pitchFamily="34" charset="0"/>
              </a:rPr>
              <a:t>Boix</a:t>
            </a:r>
            <a:r>
              <a:rPr lang="en-GB" sz="1200" dirty="0">
                <a:effectLst/>
                <a:latin typeface="PT Sans" panose="020B0503020203020204" pitchFamily="34" charset="0"/>
                <a:ea typeface="Calibri" panose="020F0502020204030204" pitchFamily="34" charset="0"/>
                <a:cs typeface="Arial" panose="020B0604020202020204" pitchFamily="34" charset="0"/>
              </a:rPr>
              <a:t> </a:t>
            </a:r>
            <a:r>
              <a:rPr lang="en-GB" sz="1200" dirty="0" err="1">
                <a:effectLst/>
                <a:latin typeface="PT Sans" panose="020B0503020203020204" pitchFamily="34" charset="0"/>
                <a:ea typeface="Calibri" panose="020F0502020204030204" pitchFamily="34" charset="0"/>
                <a:cs typeface="Arial" panose="020B0604020202020204" pitchFamily="34" charset="0"/>
              </a:rPr>
              <a:t>Mansilla</a:t>
            </a:r>
            <a:r>
              <a:rPr lang="en-GB" sz="1200" dirty="0">
                <a:effectLst/>
                <a:latin typeface="PT Sans" panose="020B0503020203020204" pitchFamily="34" charset="0"/>
                <a:ea typeface="Calibri" panose="020F0502020204030204" pitchFamily="34" charset="0"/>
                <a:cs typeface="Arial" panose="020B0604020202020204" pitchFamily="34" charset="0"/>
              </a:rPr>
              <a:t> and Jackson, 2013)</a:t>
            </a:r>
          </a:p>
        </p:txBody>
      </p:sp>
    </p:spTree>
    <p:extLst>
      <p:ext uri="{BB962C8B-B14F-4D97-AF65-F5344CB8AC3E}">
        <p14:creationId xmlns:p14="http://schemas.microsoft.com/office/powerpoint/2010/main" val="4245579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B8A6580-7FAA-DE82-3695-450CDE77CFDA}"/>
              </a:ext>
            </a:extLst>
          </p:cNvPr>
          <p:cNvSpPr>
            <a:spLocks noGrp="1"/>
          </p:cNvSpPr>
          <p:nvPr>
            <p:ph type="ftr" sz="quarter" idx="11"/>
          </p:nvPr>
        </p:nvSpPr>
        <p:spPr/>
        <p:txBody>
          <a:bodyPr/>
          <a:lstStyle/>
          <a:p>
            <a:r>
              <a:rPr lang="en-US"/>
              <a:t>IPC Parent Presentation</a:t>
            </a:r>
            <a:endParaRPr lang="en-US" dirty="0"/>
          </a:p>
        </p:txBody>
      </p:sp>
      <p:sp>
        <p:nvSpPr>
          <p:cNvPr id="7" name="Content Placeholder 6">
            <a:extLst>
              <a:ext uri="{FF2B5EF4-FFF2-40B4-BE49-F238E27FC236}">
                <a16:creationId xmlns:a16="http://schemas.microsoft.com/office/drawing/2014/main" id="{5EF58FD6-6FB5-607B-F62D-273B0779AACA}"/>
              </a:ext>
            </a:extLst>
          </p:cNvPr>
          <p:cNvSpPr>
            <a:spLocks noGrp="1"/>
          </p:cNvSpPr>
          <p:nvPr>
            <p:ph sz="quarter" idx="12"/>
          </p:nvPr>
        </p:nvSpPr>
        <p:spPr/>
        <p:txBody>
          <a:bodyPr/>
          <a:lstStyle/>
          <a:p>
            <a:r>
              <a:rPr lang="en-GB" dirty="0"/>
              <a:t>The Personal Goals</a:t>
            </a:r>
          </a:p>
        </p:txBody>
      </p:sp>
      <p:sp>
        <p:nvSpPr>
          <p:cNvPr id="8" name="Text Placeholder 7">
            <a:extLst>
              <a:ext uri="{FF2B5EF4-FFF2-40B4-BE49-F238E27FC236}">
                <a16:creationId xmlns:a16="http://schemas.microsoft.com/office/drawing/2014/main" id="{EF527D1F-ED0D-7CA6-5CE0-768DC843CA15}"/>
              </a:ext>
            </a:extLst>
          </p:cNvPr>
          <p:cNvSpPr>
            <a:spLocks noGrp="1"/>
          </p:cNvSpPr>
          <p:nvPr>
            <p:ph type="body" sz="quarter" idx="13"/>
          </p:nvPr>
        </p:nvSpPr>
        <p:spPr>
          <a:xfrm>
            <a:off x="247159" y="1587501"/>
            <a:ext cx="4202921" cy="3406530"/>
          </a:xfrm>
        </p:spPr>
        <p:txBody>
          <a:bodyPr/>
          <a:lstStyle/>
          <a:p>
            <a:pPr>
              <a:buFont typeface="Wingdings" panose="05000000000000000000" pitchFamily="2" charset="2"/>
              <a:buChar char="ü"/>
            </a:pPr>
            <a:r>
              <a:rPr lang="en-GB" dirty="0"/>
              <a:t>Adaptable</a:t>
            </a:r>
          </a:p>
          <a:p>
            <a:pPr>
              <a:buFont typeface="Wingdings" panose="05000000000000000000" pitchFamily="2" charset="2"/>
              <a:buChar char="ü"/>
            </a:pPr>
            <a:r>
              <a:rPr lang="en-GB" dirty="0"/>
              <a:t>Empathetic</a:t>
            </a:r>
          </a:p>
          <a:p>
            <a:pPr>
              <a:buFont typeface="Wingdings" panose="05000000000000000000" pitchFamily="2" charset="2"/>
              <a:buChar char="ü"/>
            </a:pPr>
            <a:r>
              <a:rPr lang="en-GB" dirty="0"/>
              <a:t>Ethical</a:t>
            </a:r>
          </a:p>
          <a:p>
            <a:pPr>
              <a:buFont typeface="Wingdings" panose="05000000000000000000" pitchFamily="2" charset="2"/>
              <a:buChar char="ü"/>
            </a:pPr>
            <a:r>
              <a:rPr lang="en-GB" dirty="0"/>
              <a:t>Resilient</a:t>
            </a:r>
          </a:p>
          <a:p>
            <a:pPr>
              <a:buFont typeface="Wingdings" panose="05000000000000000000" pitchFamily="2" charset="2"/>
              <a:buChar char="ü"/>
            </a:pPr>
            <a:r>
              <a:rPr lang="en-GB" dirty="0"/>
              <a:t>Respectful</a:t>
            </a:r>
          </a:p>
          <a:p>
            <a:pPr>
              <a:buFont typeface="Wingdings" panose="05000000000000000000" pitchFamily="2" charset="2"/>
              <a:buChar char="ü"/>
            </a:pPr>
            <a:r>
              <a:rPr lang="en-GB" dirty="0"/>
              <a:t>A communicator </a:t>
            </a:r>
          </a:p>
          <a:p>
            <a:pPr>
              <a:buFont typeface="Wingdings" panose="05000000000000000000" pitchFamily="2" charset="2"/>
              <a:buChar char="ü"/>
            </a:pPr>
            <a:r>
              <a:rPr lang="en-GB" dirty="0"/>
              <a:t>A collaborator</a:t>
            </a:r>
          </a:p>
          <a:p>
            <a:pPr>
              <a:buFont typeface="Wingdings" panose="05000000000000000000" pitchFamily="2" charset="2"/>
              <a:buChar char="ü"/>
            </a:pPr>
            <a:r>
              <a:rPr lang="en-GB" dirty="0"/>
              <a:t>A Thinker</a:t>
            </a:r>
          </a:p>
        </p:txBody>
      </p:sp>
      <p:pic>
        <p:nvPicPr>
          <p:cNvPr id="11" name="Picture 10">
            <a:extLst>
              <a:ext uri="{FF2B5EF4-FFF2-40B4-BE49-F238E27FC236}">
                <a16:creationId xmlns:a16="http://schemas.microsoft.com/office/drawing/2014/main" id="{0EF22E83-82BA-C5A3-567A-1B55D3DA63F7}"/>
              </a:ext>
            </a:extLst>
          </p:cNvPr>
          <p:cNvPicPr>
            <a:picLocks noChangeAspect="1"/>
          </p:cNvPicPr>
          <p:nvPr/>
        </p:nvPicPr>
        <p:blipFill>
          <a:blip r:embed="rId3"/>
          <a:stretch>
            <a:fillRect/>
          </a:stretch>
        </p:blipFill>
        <p:spPr>
          <a:xfrm>
            <a:off x="3187134" y="-20782"/>
            <a:ext cx="9010616" cy="6901348"/>
          </a:xfrm>
          <a:prstGeom prst="rect">
            <a:avLst/>
          </a:prstGeom>
        </p:spPr>
      </p:pic>
    </p:spTree>
    <p:extLst>
      <p:ext uri="{BB962C8B-B14F-4D97-AF65-F5344CB8AC3E}">
        <p14:creationId xmlns:p14="http://schemas.microsoft.com/office/powerpoint/2010/main" val="3503795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pc Plgs Video Clip COMPRESSED">
            <a:hlinkClick r:id="" action="ppaction://media"/>
            <a:extLst>
              <a:ext uri="{FF2B5EF4-FFF2-40B4-BE49-F238E27FC236}">
                <a16:creationId xmlns:a16="http://schemas.microsoft.com/office/drawing/2014/main" id="{3582D1FF-E9EF-343D-24E2-5CE9AC087C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6064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417C9F-C717-A3F2-FB08-F8F7C6027BD9}"/>
              </a:ext>
            </a:extLst>
          </p:cNvPr>
          <p:cNvSpPr>
            <a:spLocks noGrp="1"/>
          </p:cNvSpPr>
          <p:nvPr>
            <p:ph type="ftr" sz="quarter" idx="11"/>
          </p:nvPr>
        </p:nvSpPr>
        <p:spPr/>
        <p:txBody>
          <a:bodyPr/>
          <a:lstStyle/>
          <a:p>
            <a:r>
              <a:rPr lang="en-US"/>
              <a:t>IPC Parent Presentation</a:t>
            </a:r>
            <a:endParaRPr lang="en-US" dirty="0"/>
          </a:p>
        </p:txBody>
      </p:sp>
      <p:sp>
        <p:nvSpPr>
          <p:cNvPr id="6" name="Content Placeholder 5">
            <a:extLst>
              <a:ext uri="{FF2B5EF4-FFF2-40B4-BE49-F238E27FC236}">
                <a16:creationId xmlns:a16="http://schemas.microsoft.com/office/drawing/2014/main" id="{BADDBFF6-6173-581B-921F-4A0CD228316A}"/>
              </a:ext>
            </a:extLst>
          </p:cNvPr>
          <p:cNvSpPr>
            <a:spLocks noGrp="1"/>
          </p:cNvSpPr>
          <p:nvPr>
            <p:ph sz="quarter" idx="10"/>
          </p:nvPr>
        </p:nvSpPr>
        <p:spPr>
          <a:xfrm>
            <a:off x="425603" y="651060"/>
            <a:ext cx="8493314" cy="566100"/>
          </a:xfrm>
        </p:spPr>
        <p:txBody>
          <a:bodyPr/>
          <a:lstStyle/>
          <a:p>
            <a:r>
              <a:rPr lang="en-GB" dirty="0"/>
              <a:t>The Personal Goals at </a:t>
            </a:r>
            <a:r>
              <a:rPr lang="en-GB" dirty="0">
                <a:solidFill>
                  <a:srgbClr val="7D258E"/>
                </a:solidFill>
              </a:rPr>
              <a:t>insert school name</a:t>
            </a:r>
            <a:endParaRPr lang="en-GB" dirty="0"/>
          </a:p>
        </p:txBody>
      </p:sp>
    </p:spTree>
    <p:extLst>
      <p:ext uri="{BB962C8B-B14F-4D97-AF65-F5344CB8AC3E}">
        <p14:creationId xmlns:p14="http://schemas.microsoft.com/office/powerpoint/2010/main" val="2889178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5D2CD1-8F3C-83B8-A3FD-4880906F33A9}"/>
              </a:ext>
            </a:extLst>
          </p:cNvPr>
          <p:cNvSpPr>
            <a:spLocks noGrp="1"/>
          </p:cNvSpPr>
          <p:nvPr>
            <p:ph type="ftr" sz="quarter" idx="11"/>
          </p:nvPr>
        </p:nvSpPr>
        <p:spPr/>
        <p:txBody>
          <a:bodyPr/>
          <a:lstStyle/>
          <a:p>
            <a:r>
              <a:rPr lang="en-US"/>
              <a:t>IPC Parent Presentation</a:t>
            </a:r>
            <a:endParaRPr lang="en-US" dirty="0"/>
          </a:p>
        </p:txBody>
      </p:sp>
      <p:sp>
        <p:nvSpPr>
          <p:cNvPr id="11" name="Content Placeholder 10">
            <a:extLst>
              <a:ext uri="{FF2B5EF4-FFF2-40B4-BE49-F238E27FC236}">
                <a16:creationId xmlns:a16="http://schemas.microsoft.com/office/drawing/2014/main" id="{3F9A5908-0C0A-17EF-956B-F52D51ECF1D0}"/>
              </a:ext>
            </a:extLst>
          </p:cNvPr>
          <p:cNvSpPr>
            <a:spLocks noGrp="1"/>
          </p:cNvSpPr>
          <p:nvPr>
            <p:ph sz="quarter" idx="10"/>
          </p:nvPr>
        </p:nvSpPr>
        <p:spPr>
          <a:xfrm>
            <a:off x="351245" y="340231"/>
            <a:ext cx="5526087" cy="1314398"/>
          </a:xfrm>
        </p:spPr>
        <p:txBody>
          <a:bodyPr/>
          <a:lstStyle/>
          <a:p>
            <a:r>
              <a:rPr lang="en-GB" dirty="0"/>
              <a:t>The Process to Facilitate Learning </a:t>
            </a:r>
          </a:p>
        </p:txBody>
      </p:sp>
      <p:pic>
        <p:nvPicPr>
          <p:cNvPr id="13" name="Picture 12" descr="A diagram of a learning process&#10;&#10;Description automatically generated">
            <a:extLst>
              <a:ext uri="{FF2B5EF4-FFF2-40B4-BE49-F238E27FC236}">
                <a16:creationId xmlns:a16="http://schemas.microsoft.com/office/drawing/2014/main" id="{A117F112-CBF8-029E-10ED-18A94F7DFE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4600" y="-319088"/>
            <a:ext cx="6858000" cy="6858000"/>
          </a:xfrm>
          <a:prstGeom prst="rect">
            <a:avLst/>
          </a:prstGeom>
        </p:spPr>
      </p:pic>
    </p:spTree>
    <p:extLst>
      <p:ext uri="{BB962C8B-B14F-4D97-AF65-F5344CB8AC3E}">
        <p14:creationId xmlns:p14="http://schemas.microsoft.com/office/powerpoint/2010/main" val="2066161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DFED1B-9006-E639-2F40-B489BCC1181B}"/>
              </a:ext>
            </a:extLst>
          </p:cNvPr>
          <p:cNvSpPr>
            <a:spLocks noGrp="1"/>
          </p:cNvSpPr>
          <p:nvPr>
            <p:ph type="ftr" sz="quarter" idx="11"/>
          </p:nvPr>
        </p:nvSpPr>
        <p:spPr/>
        <p:txBody>
          <a:bodyPr/>
          <a:lstStyle/>
          <a:p>
            <a:r>
              <a:rPr lang="en-US"/>
              <a:t>IPC Parent Presentation</a:t>
            </a:r>
            <a:endParaRPr lang="en-US" dirty="0"/>
          </a:p>
        </p:txBody>
      </p:sp>
      <p:sp>
        <p:nvSpPr>
          <p:cNvPr id="7" name="Content Placeholder 6">
            <a:extLst>
              <a:ext uri="{FF2B5EF4-FFF2-40B4-BE49-F238E27FC236}">
                <a16:creationId xmlns:a16="http://schemas.microsoft.com/office/drawing/2014/main" id="{6E04690B-0C74-A36B-2253-29EA795B9B9C}"/>
              </a:ext>
            </a:extLst>
          </p:cNvPr>
          <p:cNvSpPr>
            <a:spLocks noGrp="1"/>
          </p:cNvSpPr>
          <p:nvPr>
            <p:ph sz="quarter" idx="12"/>
          </p:nvPr>
        </p:nvSpPr>
        <p:spPr/>
        <p:txBody>
          <a:bodyPr/>
          <a:lstStyle/>
          <a:p>
            <a:r>
              <a:rPr lang="en-GB" dirty="0"/>
              <a:t>Entry Point</a:t>
            </a:r>
          </a:p>
        </p:txBody>
      </p:sp>
      <p:sp>
        <p:nvSpPr>
          <p:cNvPr id="8" name="Text Placeholder 7">
            <a:extLst>
              <a:ext uri="{FF2B5EF4-FFF2-40B4-BE49-F238E27FC236}">
                <a16:creationId xmlns:a16="http://schemas.microsoft.com/office/drawing/2014/main" id="{7C8B3AE2-BD76-64EE-B758-E763E9B35137}"/>
              </a:ext>
            </a:extLst>
          </p:cNvPr>
          <p:cNvSpPr>
            <a:spLocks noGrp="1"/>
          </p:cNvSpPr>
          <p:nvPr>
            <p:ph type="body" sz="quarter" idx="13"/>
          </p:nvPr>
        </p:nvSpPr>
        <p:spPr>
          <a:xfrm>
            <a:off x="247159" y="1587501"/>
            <a:ext cx="4202921" cy="2393656"/>
          </a:xfrm>
        </p:spPr>
        <p:txBody>
          <a:bodyPr/>
          <a:lstStyle/>
          <a:p>
            <a:pPr>
              <a:buFont typeface="Wingdings" panose="05000000000000000000" pitchFamily="2" charset="2"/>
              <a:buChar char="§"/>
            </a:pPr>
            <a:r>
              <a:rPr lang="en-GB" dirty="0"/>
              <a:t>The hook to motivate learning</a:t>
            </a:r>
          </a:p>
          <a:p>
            <a:pPr>
              <a:buFont typeface="Wingdings" panose="05000000000000000000" pitchFamily="2" charset="2"/>
              <a:buChar char="§"/>
            </a:pPr>
            <a:r>
              <a:rPr lang="en-GB" dirty="0"/>
              <a:t>Activates prior knowledge</a:t>
            </a:r>
          </a:p>
          <a:p>
            <a:pPr>
              <a:buFont typeface="Wingdings" panose="05000000000000000000" pitchFamily="2" charset="2"/>
              <a:buChar char="§"/>
            </a:pPr>
            <a:r>
              <a:rPr lang="en-GB" dirty="0"/>
              <a:t>Makes learning fun which is motivating</a:t>
            </a:r>
          </a:p>
          <a:p>
            <a:pPr>
              <a:buFont typeface="Wingdings" panose="05000000000000000000" pitchFamily="2" charset="2"/>
              <a:buChar char="§"/>
            </a:pPr>
            <a:r>
              <a:rPr lang="en-GB" dirty="0"/>
              <a:t>Stimulates curiosity</a:t>
            </a:r>
          </a:p>
          <a:p>
            <a:pPr marL="0" indent="0">
              <a:buNone/>
            </a:pPr>
            <a:endParaRPr lang="en-GB" dirty="0"/>
          </a:p>
        </p:txBody>
      </p:sp>
      <p:pic>
        <p:nvPicPr>
          <p:cNvPr id="10" name="Picture 9">
            <a:extLst>
              <a:ext uri="{FF2B5EF4-FFF2-40B4-BE49-F238E27FC236}">
                <a16:creationId xmlns:a16="http://schemas.microsoft.com/office/drawing/2014/main" id="{A92B8389-989F-BDA2-E1B6-63E91A971886}"/>
              </a:ext>
            </a:extLst>
          </p:cNvPr>
          <p:cNvPicPr>
            <a:picLocks noChangeAspect="1"/>
          </p:cNvPicPr>
          <p:nvPr/>
        </p:nvPicPr>
        <p:blipFill>
          <a:blip r:embed="rId3"/>
          <a:stretch>
            <a:fillRect/>
          </a:stretch>
        </p:blipFill>
        <p:spPr>
          <a:xfrm>
            <a:off x="4628271" y="136525"/>
            <a:ext cx="7563729" cy="5738001"/>
          </a:xfrm>
          <a:prstGeom prst="rect">
            <a:avLst/>
          </a:prstGeom>
        </p:spPr>
      </p:pic>
    </p:spTree>
    <p:extLst>
      <p:ext uri="{BB962C8B-B14F-4D97-AF65-F5344CB8AC3E}">
        <p14:creationId xmlns:p14="http://schemas.microsoft.com/office/powerpoint/2010/main" val="2558712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DAA6B22B-48BA-90A4-89A5-C54D0598936B}"/>
              </a:ext>
            </a:extLst>
          </p:cNvPr>
          <p:cNvPicPr>
            <a:picLocks noChangeAspect="1"/>
          </p:cNvPicPr>
          <p:nvPr/>
        </p:nvPicPr>
        <p:blipFill rotWithShape="1">
          <a:blip r:embed="rId3" cstate="screen">
            <a:alphaModFix amt="56000"/>
            <a:extLst>
              <a:ext uri="{28A0092B-C50C-407E-A947-70E740481C1C}">
                <a14:useLocalDpi xmlns:a14="http://schemas.microsoft.com/office/drawing/2010/main"/>
              </a:ext>
            </a:extLst>
          </a:blip>
          <a:srcRect/>
          <a:stretch/>
        </p:blipFill>
        <p:spPr>
          <a:xfrm>
            <a:off x="193532" y="1525940"/>
            <a:ext cx="9255564" cy="4423675"/>
          </a:xfrm>
          <a:prstGeom prst="rect">
            <a:avLst/>
          </a:prstGeom>
        </p:spPr>
      </p:pic>
      <p:sp>
        <p:nvSpPr>
          <p:cNvPr id="2" name="Footer Placeholder 1">
            <a:extLst>
              <a:ext uri="{FF2B5EF4-FFF2-40B4-BE49-F238E27FC236}">
                <a16:creationId xmlns:a16="http://schemas.microsoft.com/office/drawing/2014/main" id="{CC9BC46F-7C88-B570-771C-F445906C9BDD}"/>
              </a:ext>
            </a:extLst>
          </p:cNvPr>
          <p:cNvSpPr>
            <a:spLocks noGrp="1"/>
          </p:cNvSpPr>
          <p:nvPr>
            <p:ph type="ftr" sz="quarter" idx="11"/>
          </p:nvPr>
        </p:nvSpPr>
        <p:spPr/>
        <p:txBody>
          <a:bodyPr/>
          <a:lstStyle/>
          <a:p>
            <a:r>
              <a:rPr lang="en-US"/>
              <a:t>IPC Parent Presentation</a:t>
            </a:r>
          </a:p>
        </p:txBody>
      </p:sp>
      <p:sp>
        <p:nvSpPr>
          <p:cNvPr id="3" name="Content Placeholder 2">
            <a:extLst>
              <a:ext uri="{FF2B5EF4-FFF2-40B4-BE49-F238E27FC236}">
                <a16:creationId xmlns:a16="http://schemas.microsoft.com/office/drawing/2014/main" id="{1C5C9F0E-9F11-1834-2293-59B8B8AFF1A2}"/>
              </a:ext>
            </a:extLst>
          </p:cNvPr>
          <p:cNvSpPr>
            <a:spLocks noGrp="1"/>
          </p:cNvSpPr>
          <p:nvPr>
            <p:ph sz="quarter" idx="10"/>
          </p:nvPr>
        </p:nvSpPr>
        <p:spPr>
          <a:xfrm>
            <a:off x="543958" y="447695"/>
            <a:ext cx="7733143" cy="566100"/>
          </a:xfrm>
        </p:spPr>
        <p:txBody>
          <a:bodyPr/>
          <a:lstStyle/>
          <a:p>
            <a:r>
              <a:rPr lang="en-GB" dirty="0"/>
              <a:t>IPC is Taught and learned around the world </a:t>
            </a:r>
          </a:p>
        </p:txBody>
      </p:sp>
      <p:sp>
        <p:nvSpPr>
          <p:cNvPr id="6" name="Text Placeholder 5">
            <a:extLst>
              <a:ext uri="{FF2B5EF4-FFF2-40B4-BE49-F238E27FC236}">
                <a16:creationId xmlns:a16="http://schemas.microsoft.com/office/drawing/2014/main" id="{1B86F7D4-E99F-AE81-48DE-EFDBF9704596}"/>
              </a:ext>
            </a:extLst>
          </p:cNvPr>
          <p:cNvSpPr>
            <a:spLocks noGrp="1"/>
          </p:cNvSpPr>
          <p:nvPr>
            <p:ph type="body" sz="quarter" idx="12"/>
          </p:nvPr>
        </p:nvSpPr>
        <p:spPr/>
        <p:txBody>
          <a:bodyPr/>
          <a:lstStyle/>
          <a:p>
            <a:pPr marL="342900" indent="-342900">
              <a:buFont typeface="Wingdings" panose="05000000000000000000" pitchFamily="2" charset="2"/>
              <a:buChar char="§"/>
            </a:pPr>
            <a:r>
              <a:rPr lang="en-GB" sz="2800" dirty="0"/>
              <a:t>Over 80 countries</a:t>
            </a:r>
          </a:p>
          <a:p>
            <a:pPr marL="342900" indent="-342900">
              <a:buFont typeface="Wingdings" panose="05000000000000000000" pitchFamily="2" charset="2"/>
              <a:buChar char="§"/>
            </a:pPr>
            <a:r>
              <a:rPr lang="en-GB" sz="2800" dirty="0"/>
              <a:t>Nearly 1000 IPC Schools</a:t>
            </a:r>
          </a:p>
          <a:p>
            <a:pPr marL="342900" indent="-342900">
              <a:buFont typeface="Wingdings" panose="05000000000000000000" pitchFamily="2" charset="2"/>
              <a:buChar char="§"/>
            </a:pPr>
            <a:r>
              <a:rPr lang="en-GB" sz="2800" dirty="0"/>
              <a:t>Over 13,000 teachers</a:t>
            </a:r>
          </a:p>
          <a:p>
            <a:pPr marL="342900" indent="-342900">
              <a:buFont typeface="Wingdings" panose="05000000000000000000" pitchFamily="2" charset="2"/>
              <a:buChar char="§"/>
            </a:pPr>
            <a:r>
              <a:rPr lang="en-GB" sz="2800" dirty="0"/>
              <a:t>Dutch National Schools</a:t>
            </a:r>
          </a:p>
          <a:p>
            <a:pPr marL="342900" indent="-342900">
              <a:buFont typeface="Wingdings" panose="05000000000000000000" pitchFamily="2" charset="2"/>
              <a:buChar char="§"/>
            </a:pPr>
            <a:r>
              <a:rPr lang="en-GB" sz="2800" dirty="0"/>
              <a:t>UK state schools and academies</a:t>
            </a:r>
          </a:p>
          <a:p>
            <a:endParaRPr lang="en-GB" dirty="0"/>
          </a:p>
        </p:txBody>
      </p:sp>
    </p:spTree>
    <p:extLst>
      <p:ext uri="{BB962C8B-B14F-4D97-AF65-F5344CB8AC3E}">
        <p14:creationId xmlns:p14="http://schemas.microsoft.com/office/powerpoint/2010/main" val="3774748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pc Ppt Video 1 COMPRESSED">
            <a:hlinkClick r:id="" action="ppaction://media"/>
            <a:extLst>
              <a:ext uri="{FF2B5EF4-FFF2-40B4-BE49-F238E27FC236}">
                <a16:creationId xmlns:a16="http://schemas.microsoft.com/office/drawing/2014/main" id="{956E8771-3616-0494-5CE6-64C0F41D1CFC}"/>
              </a:ext>
            </a:extLst>
          </p:cNvPr>
          <p:cNvPicPr>
            <a:picLocks noChangeAspect="1"/>
          </p:cNvPicPr>
          <p:nvPr>
            <a:videoFile r:link="rId1"/>
            <p:extLst>
              <p:ext uri="{DAA4B4D4-6D71-4841-9C94-3DE7FCFB9230}">
                <p14:media xmlns:p14="http://schemas.microsoft.com/office/powerpoint/2010/main" r:embed="rId2">
                  <p14:trim st="328"/>
                </p14:media>
              </p:ext>
            </p:extLst>
          </p:nvPr>
        </p:nvPicPr>
        <p:blipFill>
          <a:blip r:embed="rId5"/>
          <a:stretch>
            <a:fillRect/>
          </a:stretch>
        </p:blipFill>
        <p:spPr>
          <a:xfrm>
            <a:off x="0" y="14377"/>
            <a:ext cx="12192000" cy="6843623"/>
          </a:xfrm>
          <a:prstGeom prst="rect">
            <a:avLst/>
          </a:prstGeom>
        </p:spPr>
      </p:pic>
    </p:spTree>
    <p:extLst>
      <p:ext uri="{BB962C8B-B14F-4D97-AF65-F5344CB8AC3E}">
        <p14:creationId xmlns:p14="http://schemas.microsoft.com/office/powerpoint/2010/main" val="132051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D2F01C-C846-0EE0-3ED6-A79669E69247}"/>
              </a:ext>
            </a:extLst>
          </p:cNvPr>
          <p:cNvSpPr>
            <a:spLocks noGrp="1"/>
          </p:cNvSpPr>
          <p:nvPr>
            <p:ph type="ftr" sz="quarter" idx="11"/>
          </p:nvPr>
        </p:nvSpPr>
        <p:spPr/>
        <p:txBody>
          <a:bodyPr/>
          <a:lstStyle/>
          <a:p>
            <a:r>
              <a:rPr lang="en-US"/>
              <a:t>IPC Parent Presentation</a:t>
            </a:r>
            <a:endParaRPr lang="en-US" dirty="0"/>
          </a:p>
        </p:txBody>
      </p:sp>
      <p:sp>
        <p:nvSpPr>
          <p:cNvPr id="8" name="Content Placeholder 7">
            <a:extLst>
              <a:ext uri="{FF2B5EF4-FFF2-40B4-BE49-F238E27FC236}">
                <a16:creationId xmlns:a16="http://schemas.microsoft.com/office/drawing/2014/main" id="{B5E34809-A507-7909-02FD-FD2A1B298574}"/>
              </a:ext>
            </a:extLst>
          </p:cNvPr>
          <p:cNvSpPr>
            <a:spLocks noGrp="1"/>
          </p:cNvSpPr>
          <p:nvPr>
            <p:ph sz="quarter" idx="14"/>
          </p:nvPr>
        </p:nvSpPr>
        <p:spPr>
          <a:xfrm>
            <a:off x="467497" y="177007"/>
            <a:ext cx="4202922" cy="443429"/>
          </a:xfrm>
        </p:spPr>
        <p:txBody>
          <a:bodyPr/>
          <a:lstStyle/>
          <a:p>
            <a:r>
              <a:rPr lang="en-GB" dirty="0"/>
              <a:t>Knowledge Harvest</a:t>
            </a:r>
          </a:p>
        </p:txBody>
      </p:sp>
      <p:sp>
        <p:nvSpPr>
          <p:cNvPr id="6" name="Text Placeholder 5">
            <a:extLst>
              <a:ext uri="{FF2B5EF4-FFF2-40B4-BE49-F238E27FC236}">
                <a16:creationId xmlns:a16="http://schemas.microsoft.com/office/drawing/2014/main" id="{45E3CC2A-D8E8-0425-99D4-6E85BC4A1A21}"/>
              </a:ext>
            </a:extLst>
          </p:cNvPr>
          <p:cNvSpPr>
            <a:spLocks noGrp="1"/>
          </p:cNvSpPr>
          <p:nvPr>
            <p:ph type="body" sz="quarter" idx="12"/>
          </p:nvPr>
        </p:nvSpPr>
        <p:spPr/>
        <p:txBody>
          <a:bodyPr/>
          <a:lstStyle/>
          <a:p>
            <a:pPr marL="0" indent="0">
              <a:buNone/>
            </a:pPr>
            <a:r>
              <a:rPr lang="en-GB" dirty="0"/>
              <a:t>What do children already know?</a:t>
            </a:r>
          </a:p>
          <a:p>
            <a:pPr marL="0" indent="0">
              <a:buNone/>
            </a:pPr>
            <a:r>
              <a:rPr lang="en-GB" dirty="0"/>
              <a:t>Helps to make connections with  previous learning</a:t>
            </a:r>
          </a:p>
          <a:p>
            <a:pPr marL="0" indent="0">
              <a:buNone/>
            </a:pPr>
            <a:r>
              <a:rPr lang="en-GB" dirty="0"/>
              <a:t>What do children want to know? </a:t>
            </a:r>
          </a:p>
          <a:p>
            <a:pPr marL="0" indent="0">
              <a:buNone/>
            </a:pPr>
            <a:r>
              <a:rPr lang="en-GB" dirty="0"/>
              <a:t>Makes learning relevant</a:t>
            </a:r>
          </a:p>
          <a:p>
            <a:pPr marL="0" indent="0">
              <a:buNone/>
            </a:pPr>
            <a:endParaRPr lang="en-GB" dirty="0"/>
          </a:p>
        </p:txBody>
      </p:sp>
      <p:pic>
        <p:nvPicPr>
          <p:cNvPr id="9" name="Picture 8">
            <a:extLst>
              <a:ext uri="{FF2B5EF4-FFF2-40B4-BE49-F238E27FC236}">
                <a16:creationId xmlns:a16="http://schemas.microsoft.com/office/drawing/2014/main" id="{B4E90114-14C9-F14C-ACB3-5DB581517423}"/>
              </a:ext>
            </a:extLst>
          </p:cNvPr>
          <p:cNvPicPr>
            <a:picLocks noChangeAspect="1"/>
          </p:cNvPicPr>
          <p:nvPr/>
        </p:nvPicPr>
        <p:blipFill>
          <a:blip r:embed="rId3"/>
          <a:stretch>
            <a:fillRect/>
          </a:stretch>
        </p:blipFill>
        <p:spPr>
          <a:xfrm>
            <a:off x="467498" y="652672"/>
            <a:ext cx="5185158" cy="5548654"/>
          </a:xfrm>
          <a:prstGeom prst="rect">
            <a:avLst/>
          </a:prstGeom>
        </p:spPr>
      </p:pic>
    </p:spTree>
    <p:extLst>
      <p:ext uri="{BB962C8B-B14F-4D97-AF65-F5344CB8AC3E}">
        <p14:creationId xmlns:p14="http://schemas.microsoft.com/office/powerpoint/2010/main" val="2035920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9FFCE01-D20E-81DC-FE77-0D9CAF347929}"/>
              </a:ext>
            </a:extLst>
          </p:cNvPr>
          <p:cNvSpPr>
            <a:spLocks noGrp="1"/>
          </p:cNvSpPr>
          <p:nvPr>
            <p:ph type="ftr" sz="quarter" idx="11"/>
          </p:nvPr>
        </p:nvSpPr>
        <p:spPr/>
        <p:txBody>
          <a:bodyPr/>
          <a:lstStyle/>
          <a:p>
            <a:r>
              <a:rPr lang="en-US"/>
              <a:t>IPC Parent Presentation</a:t>
            </a:r>
            <a:endParaRPr lang="en-US" dirty="0"/>
          </a:p>
        </p:txBody>
      </p:sp>
      <p:sp>
        <p:nvSpPr>
          <p:cNvPr id="6" name="Content Placeholder 5">
            <a:extLst>
              <a:ext uri="{FF2B5EF4-FFF2-40B4-BE49-F238E27FC236}">
                <a16:creationId xmlns:a16="http://schemas.microsoft.com/office/drawing/2014/main" id="{51FBC09D-AFE0-E98F-B32F-ECD1641D036C}"/>
              </a:ext>
            </a:extLst>
          </p:cNvPr>
          <p:cNvSpPr>
            <a:spLocks noGrp="1"/>
          </p:cNvSpPr>
          <p:nvPr>
            <p:ph sz="quarter" idx="10"/>
          </p:nvPr>
        </p:nvSpPr>
        <p:spPr>
          <a:xfrm>
            <a:off x="467807" y="383774"/>
            <a:ext cx="5526087" cy="566100"/>
          </a:xfrm>
        </p:spPr>
        <p:txBody>
          <a:bodyPr/>
          <a:lstStyle/>
          <a:p>
            <a:r>
              <a:rPr lang="en-GB" dirty="0"/>
              <a:t>Explaining the Theme</a:t>
            </a:r>
          </a:p>
        </p:txBody>
      </p:sp>
      <p:sp>
        <p:nvSpPr>
          <p:cNvPr id="7" name="object 3">
            <a:extLst>
              <a:ext uri="{FF2B5EF4-FFF2-40B4-BE49-F238E27FC236}">
                <a16:creationId xmlns:a16="http://schemas.microsoft.com/office/drawing/2014/main" id="{7DA1A407-ABAC-7455-5574-5F92ACDD96EE}"/>
              </a:ext>
            </a:extLst>
          </p:cNvPr>
          <p:cNvSpPr/>
          <p:nvPr/>
        </p:nvSpPr>
        <p:spPr>
          <a:xfrm>
            <a:off x="467807" y="1104900"/>
            <a:ext cx="6416244" cy="4648200"/>
          </a:xfrm>
          <a:prstGeom prst="rect">
            <a:avLst/>
          </a:prstGeom>
          <a:blipFill>
            <a:blip r:embed="rId3" cstate="email">
              <a:extLst>
                <a:ext uri="{28A0092B-C50C-407E-A947-70E740481C1C}">
                  <a14:useLocalDpi xmlns:a14="http://schemas.microsoft.com/office/drawing/2010/main"/>
                </a:ext>
              </a:extLst>
            </a:blip>
            <a:stretch>
              <a:fillRect/>
            </a:stretch>
          </a:blipFill>
          <a:ln>
            <a:solidFill>
              <a:srgbClr val="CAD400"/>
            </a:solidFill>
          </a:ln>
        </p:spPr>
        <p:txBody>
          <a:bodyPr wrap="square" lIns="0" tIns="0" rIns="0" bIns="0" rtlCol="0"/>
          <a:lstStyle/>
          <a:p>
            <a:endParaRPr/>
          </a:p>
        </p:txBody>
      </p:sp>
      <p:pic>
        <p:nvPicPr>
          <p:cNvPr id="8" name="Picture 7">
            <a:extLst>
              <a:ext uri="{FF2B5EF4-FFF2-40B4-BE49-F238E27FC236}">
                <a16:creationId xmlns:a16="http://schemas.microsoft.com/office/drawing/2014/main" id="{7DAFD662-39E3-F071-3C3E-CEEA07E03FD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97091" y="202720"/>
            <a:ext cx="4129991" cy="3946502"/>
          </a:xfrm>
          <a:prstGeom prst="rect">
            <a:avLst/>
          </a:prstGeom>
        </p:spPr>
      </p:pic>
      <p:pic>
        <p:nvPicPr>
          <p:cNvPr id="9" name="Picture 4">
            <a:extLst>
              <a:ext uri="{FF2B5EF4-FFF2-40B4-BE49-F238E27FC236}">
                <a16:creationId xmlns:a16="http://schemas.microsoft.com/office/drawing/2014/main" id="{27626573-084F-B612-0A5B-227BEDDF43D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242236" y="5235919"/>
            <a:ext cx="5946476" cy="161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754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A9716C-1A6F-AAB9-F965-6AF492E93171}"/>
              </a:ext>
            </a:extLst>
          </p:cNvPr>
          <p:cNvSpPr>
            <a:spLocks noGrp="1"/>
          </p:cNvSpPr>
          <p:nvPr>
            <p:ph type="ftr" sz="quarter" idx="11"/>
          </p:nvPr>
        </p:nvSpPr>
        <p:spPr/>
        <p:txBody>
          <a:bodyPr/>
          <a:lstStyle/>
          <a:p>
            <a:r>
              <a:rPr lang="en-US"/>
              <a:t>IPC Parent Presentation</a:t>
            </a:r>
            <a:endParaRPr lang="en-US" dirty="0"/>
          </a:p>
        </p:txBody>
      </p:sp>
      <p:sp>
        <p:nvSpPr>
          <p:cNvPr id="6" name="Content Placeholder 5">
            <a:extLst>
              <a:ext uri="{FF2B5EF4-FFF2-40B4-BE49-F238E27FC236}">
                <a16:creationId xmlns:a16="http://schemas.microsoft.com/office/drawing/2014/main" id="{798E69B2-A54E-90D8-5B68-40FBBFCF68E5}"/>
              </a:ext>
            </a:extLst>
          </p:cNvPr>
          <p:cNvSpPr>
            <a:spLocks noGrp="1"/>
          </p:cNvSpPr>
          <p:nvPr>
            <p:ph sz="quarter" idx="10"/>
          </p:nvPr>
        </p:nvSpPr>
        <p:spPr/>
        <p:txBody>
          <a:bodyPr/>
          <a:lstStyle/>
          <a:p>
            <a:r>
              <a:rPr lang="en-GB" dirty="0"/>
              <a:t>Research, Record, Reflect</a:t>
            </a:r>
          </a:p>
        </p:txBody>
      </p:sp>
      <p:sp>
        <p:nvSpPr>
          <p:cNvPr id="7" name="Text Placeholder 6">
            <a:extLst>
              <a:ext uri="{FF2B5EF4-FFF2-40B4-BE49-F238E27FC236}">
                <a16:creationId xmlns:a16="http://schemas.microsoft.com/office/drawing/2014/main" id="{5F2DEEC4-95FE-53ED-310E-A1DF1D1D3CA8}"/>
              </a:ext>
            </a:extLst>
          </p:cNvPr>
          <p:cNvSpPr>
            <a:spLocks noGrp="1"/>
          </p:cNvSpPr>
          <p:nvPr>
            <p:ph type="body" sz="quarter" idx="12"/>
          </p:nvPr>
        </p:nvSpPr>
        <p:spPr/>
        <p:txBody>
          <a:bodyPr/>
          <a:lstStyle/>
          <a:p>
            <a:r>
              <a:rPr lang="en-GB" b="1" dirty="0"/>
              <a:t>RESEARCH</a:t>
            </a:r>
            <a:endParaRPr lang="en-GB" dirty="0"/>
          </a:p>
        </p:txBody>
      </p:sp>
      <p:sp>
        <p:nvSpPr>
          <p:cNvPr id="8" name="Text Placeholder 7">
            <a:extLst>
              <a:ext uri="{FF2B5EF4-FFF2-40B4-BE49-F238E27FC236}">
                <a16:creationId xmlns:a16="http://schemas.microsoft.com/office/drawing/2014/main" id="{34DC772E-0975-C4A2-15D5-D6A7BA55AF9D}"/>
              </a:ext>
            </a:extLst>
          </p:cNvPr>
          <p:cNvSpPr>
            <a:spLocks noGrp="1"/>
          </p:cNvSpPr>
          <p:nvPr>
            <p:ph type="body" sz="quarter" idx="13"/>
          </p:nvPr>
        </p:nvSpPr>
        <p:spPr>
          <a:xfrm>
            <a:off x="5790192" y="2221093"/>
            <a:ext cx="3639021" cy="3732550"/>
          </a:xfrm>
        </p:spPr>
        <p:txBody>
          <a:bodyPr/>
          <a:lstStyle/>
          <a:p>
            <a:r>
              <a:rPr lang="en-GB" b="1" dirty="0"/>
              <a:t>RECORD </a:t>
            </a:r>
          </a:p>
        </p:txBody>
      </p:sp>
      <p:sp>
        <p:nvSpPr>
          <p:cNvPr id="9" name="Text Placeholder 8">
            <a:extLst>
              <a:ext uri="{FF2B5EF4-FFF2-40B4-BE49-F238E27FC236}">
                <a16:creationId xmlns:a16="http://schemas.microsoft.com/office/drawing/2014/main" id="{B348890C-EEC4-427F-AF4B-5304F258AABB}"/>
              </a:ext>
            </a:extLst>
          </p:cNvPr>
          <p:cNvSpPr>
            <a:spLocks noGrp="1"/>
          </p:cNvSpPr>
          <p:nvPr>
            <p:ph type="body" sz="quarter" idx="14"/>
          </p:nvPr>
        </p:nvSpPr>
        <p:spPr>
          <a:xfrm rot="5400000">
            <a:off x="9368076" y="3175265"/>
            <a:ext cx="3172289" cy="765032"/>
          </a:xfrm>
        </p:spPr>
        <p:txBody>
          <a:bodyPr/>
          <a:lstStyle/>
          <a:p>
            <a:r>
              <a:rPr lang="en-GB" sz="5400" b="1" dirty="0"/>
              <a:t>REFLECT</a:t>
            </a:r>
          </a:p>
        </p:txBody>
      </p:sp>
      <p:pic>
        <p:nvPicPr>
          <p:cNvPr id="11" name="Picture 10" descr="A diagram of a reflect and record&#10;&#10;Description automatically generated">
            <a:extLst>
              <a:ext uri="{FF2B5EF4-FFF2-40B4-BE49-F238E27FC236}">
                <a16:creationId xmlns:a16="http://schemas.microsoft.com/office/drawing/2014/main" id="{27E12B4C-5E43-6AB3-2F0B-8193A8604C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200" y="161268"/>
            <a:ext cx="1810368" cy="1810368"/>
          </a:xfrm>
          <a:prstGeom prst="rect">
            <a:avLst/>
          </a:prstGeom>
        </p:spPr>
      </p:pic>
      <p:pic>
        <p:nvPicPr>
          <p:cNvPr id="4" name="Picture 3">
            <a:extLst>
              <a:ext uri="{FF2B5EF4-FFF2-40B4-BE49-F238E27FC236}">
                <a16:creationId xmlns:a16="http://schemas.microsoft.com/office/drawing/2014/main" id="{B94AAF37-610F-654C-E1EA-EF376BEB02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705" y="2673862"/>
            <a:ext cx="5143735" cy="3470916"/>
          </a:xfrm>
          <a:prstGeom prst="rect">
            <a:avLst/>
          </a:prstGeom>
        </p:spPr>
      </p:pic>
      <p:pic>
        <p:nvPicPr>
          <p:cNvPr id="10" name="Picture 9">
            <a:extLst>
              <a:ext uri="{FF2B5EF4-FFF2-40B4-BE49-F238E27FC236}">
                <a16:creationId xmlns:a16="http://schemas.microsoft.com/office/drawing/2014/main" id="{E20EA265-75A5-0606-2242-ED37C46E17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99238" y="2801791"/>
            <a:ext cx="4430825" cy="3172289"/>
          </a:xfrm>
          <a:prstGeom prst="rect">
            <a:avLst/>
          </a:prstGeom>
        </p:spPr>
      </p:pic>
      <p:pic>
        <p:nvPicPr>
          <p:cNvPr id="13" name="Graphic 12" descr="Thought with solid fill">
            <a:extLst>
              <a:ext uri="{FF2B5EF4-FFF2-40B4-BE49-F238E27FC236}">
                <a16:creationId xmlns:a16="http://schemas.microsoft.com/office/drawing/2014/main" id="{996E2F63-C7CE-6A0E-5FC2-8CFCB5C302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52458" y="5155958"/>
            <a:ext cx="914400" cy="914400"/>
          </a:xfrm>
          <a:prstGeom prst="rect">
            <a:avLst/>
          </a:prstGeom>
        </p:spPr>
      </p:pic>
    </p:spTree>
    <p:extLst>
      <p:ext uri="{BB962C8B-B14F-4D97-AF65-F5344CB8AC3E}">
        <p14:creationId xmlns:p14="http://schemas.microsoft.com/office/powerpoint/2010/main" val="3804180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5EB76D-6273-CC12-DB76-8DC82CF27F56}"/>
              </a:ext>
            </a:extLst>
          </p:cNvPr>
          <p:cNvSpPr>
            <a:spLocks noGrp="1"/>
          </p:cNvSpPr>
          <p:nvPr>
            <p:ph type="ftr" sz="quarter" idx="11"/>
          </p:nvPr>
        </p:nvSpPr>
        <p:spPr/>
        <p:txBody>
          <a:bodyPr/>
          <a:lstStyle/>
          <a:p>
            <a:r>
              <a:rPr lang="en-US"/>
              <a:t>IPC Parent Presentation</a:t>
            </a:r>
            <a:endParaRPr lang="en-US" dirty="0"/>
          </a:p>
        </p:txBody>
      </p:sp>
      <p:sp>
        <p:nvSpPr>
          <p:cNvPr id="3" name="Content Placeholder 2">
            <a:extLst>
              <a:ext uri="{FF2B5EF4-FFF2-40B4-BE49-F238E27FC236}">
                <a16:creationId xmlns:a16="http://schemas.microsoft.com/office/drawing/2014/main" id="{41FC45D5-AF3C-6CE0-D51A-4B031C60236B}"/>
              </a:ext>
            </a:extLst>
          </p:cNvPr>
          <p:cNvSpPr>
            <a:spLocks noGrp="1"/>
          </p:cNvSpPr>
          <p:nvPr>
            <p:ph sz="quarter" idx="10"/>
          </p:nvPr>
        </p:nvSpPr>
        <p:spPr>
          <a:xfrm>
            <a:off x="353538" y="338257"/>
            <a:ext cx="11160156" cy="566100"/>
          </a:xfrm>
        </p:spPr>
        <p:txBody>
          <a:bodyPr/>
          <a:lstStyle/>
          <a:p>
            <a:r>
              <a:rPr lang="en-GB" dirty="0"/>
              <a:t>Exit Point</a:t>
            </a:r>
          </a:p>
        </p:txBody>
      </p:sp>
      <p:pic>
        <p:nvPicPr>
          <p:cNvPr id="7" name="Picture 6">
            <a:extLst>
              <a:ext uri="{FF2B5EF4-FFF2-40B4-BE49-F238E27FC236}">
                <a16:creationId xmlns:a16="http://schemas.microsoft.com/office/drawing/2014/main" id="{805EC534-9F94-CCEA-EE37-AED0A1BB014E}"/>
              </a:ext>
            </a:extLst>
          </p:cNvPr>
          <p:cNvPicPr>
            <a:picLocks noChangeAspect="1"/>
          </p:cNvPicPr>
          <p:nvPr/>
        </p:nvPicPr>
        <p:blipFill>
          <a:blip r:embed="rId3"/>
          <a:stretch>
            <a:fillRect/>
          </a:stretch>
        </p:blipFill>
        <p:spPr>
          <a:xfrm>
            <a:off x="353537" y="982737"/>
            <a:ext cx="5854757" cy="5670441"/>
          </a:xfrm>
          <a:prstGeom prst="rect">
            <a:avLst/>
          </a:prstGeom>
        </p:spPr>
      </p:pic>
      <p:pic>
        <p:nvPicPr>
          <p:cNvPr id="9" name="Picture 8">
            <a:extLst>
              <a:ext uri="{FF2B5EF4-FFF2-40B4-BE49-F238E27FC236}">
                <a16:creationId xmlns:a16="http://schemas.microsoft.com/office/drawing/2014/main" id="{328D79E1-1C95-A985-343D-4C427941D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2453" y="1521087"/>
            <a:ext cx="4671241" cy="4593739"/>
          </a:xfrm>
          <a:prstGeom prst="rect">
            <a:avLst/>
          </a:prstGeom>
        </p:spPr>
      </p:pic>
    </p:spTree>
    <p:extLst>
      <p:ext uri="{BB962C8B-B14F-4D97-AF65-F5344CB8AC3E}">
        <p14:creationId xmlns:p14="http://schemas.microsoft.com/office/powerpoint/2010/main" val="522946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pc Exit Point Video COMPRESSED">
            <a:hlinkClick r:id="" action="ppaction://media"/>
            <a:extLst>
              <a:ext uri="{FF2B5EF4-FFF2-40B4-BE49-F238E27FC236}">
                <a16:creationId xmlns:a16="http://schemas.microsoft.com/office/drawing/2014/main" id="{3974797E-A2E0-B70B-F6E5-70520E33A6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47216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D89D0E-C6F5-967D-F4A0-1825CFDE27D6}"/>
              </a:ext>
            </a:extLst>
          </p:cNvPr>
          <p:cNvSpPr>
            <a:spLocks noGrp="1"/>
          </p:cNvSpPr>
          <p:nvPr>
            <p:ph type="ftr" sz="quarter" idx="11"/>
          </p:nvPr>
        </p:nvSpPr>
        <p:spPr/>
        <p:txBody>
          <a:bodyPr/>
          <a:lstStyle/>
          <a:p>
            <a:r>
              <a:rPr lang="en-US"/>
              <a:t>IPC Parent Presentation</a:t>
            </a:r>
            <a:endParaRPr lang="en-US" dirty="0"/>
          </a:p>
        </p:txBody>
      </p:sp>
      <p:sp>
        <p:nvSpPr>
          <p:cNvPr id="3" name="Content Placeholder 2">
            <a:extLst>
              <a:ext uri="{FF2B5EF4-FFF2-40B4-BE49-F238E27FC236}">
                <a16:creationId xmlns:a16="http://schemas.microsoft.com/office/drawing/2014/main" id="{9AEAB77A-4167-B6A7-446B-E10898D39C70}"/>
              </a:ext>
            </a:extLst>
          </p:cNvPr>
          <p:cNvSpPr>
            <a:spLocks noGrp="1"/>
          </p:cNvSpPr>
          <p:nvPr>
            <p:ph sz="quarter" idx="10"/>
          </p:nvPr>
        </p:nvSpPr>
        <p:spPr>
          <a:xfrm>
            <a:off x="5025189" y="456926"/>
            <a:ext cx="6616841" cy="566100"/>
          </a:xfrm>
        </p:spPr>
        <p:txBody>
          <a:bodyPr/>
          <a:lstStyle/>
          <a:p>
            <a:r>
              <a:rPr lang="en-GB" dirty="0"/>
              <a:t>Taking Action</a:t>
            </a:r>
          </a:p>
        </p:txBody>
      </p:sp>
      <p:pic>
        <p:nvPicPr>
          <p:cNvPr id="8" name="Picture 7">
            <a:extLst>
              <a:ext uri="{FF2B5EF4-FFF2-40B4-BE49-F238E27FC236}">
                <a16:creationId xmlns:a16="http://schemas.microsoft.com/office/drawing/2014/main" id="{F8FCB5A7-F78D-2CBE-F947-36791766C2EE}"/>
              </a:ext>
            </a:extLst>
          </p:cNvPr>
          <p:cNvPicPr>
            <a:picLocks noChangeAspect="1"/>
          </p:cNvPicPr>
          <p:nvPr/>
        </p:nvPicPr>
        <p:blipFill>
          <a:blip r:embed="rId3"/>
          <a:stretch>
            <a:fillRect/>
          </a:stretch>
        </p:blipFill>
        <p:spPr>
          <a:xfrm>
            <a:off x="300324" y="136034"/>
            <a:ext cx="3955792" cy="5908808"/>
          </a:xfrm>
          <a:prstGeom prst="rect">
            <a:avLst/>
          </a:prstGeom>
        </p:spPr>
      </p:pic>
      <p:pic>
        <p:nvPicPr>
          <p:cNvPr id="12" name="Picture 11">
            <a:extLst>
              <a:ext uri="{FF2B5EF4-FFF2-40B4-BE49-F238E27FC236}">
                <a16:creationId xmlns:a16="http://schemas.microsoft.com/office/drawing/2014/main" id="{D0C54827-8A83-3902-4D55-D7ADA3A3A572}"/>
              </a:ext>
            </a:extLst>
          </p:cNvPr>
          <p:cNvPicPr>
            <a:picLocks noChangeAspect="1"/>
          </p:cNvPicPr>
          <p:nvPr/>
        </p:nvPicPr>
        <p:blipFill>
          <a:blip r:embed="rId4"/>
          <a:stretch>
            <a:fillRect/>
          </a:stretch>
        </p:blipFill>
        <p:spPr>
          <a:xfrm>
            <a:off x="5025190" y="1398925"/>
            <a:ext cx="6467475" cy="4581525"/>
          </a:xfrm>
          <a:prstGeom prst="rect">
            <a:avLst/>
          </a:prstGeom>
        </p:spPr>
      </p:pic>
    </p:spTree>
    <p:extLst>
      <p:ext uri="{BB962C8B-B14F-4D97-AF65-F5344CB8AC3E}">
        <p14:creationId xmlns:p14="http://schemas.microsoft.com/office/powerpoint/2010/main" val="856310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7B7697-2534-5137-4E9F-BC2E00DB2FA7}"/>
              </a:ext>
            </a:extLst>
          </p:cNvPr>
          <p:cNvSpPr>
            <a:spLocks noGrp="1"/>
          </p:cNvSpPr>
          <p:nvPr>
            <p:ph type="ftr" sz="quarter" idx="11"/>
          </p:nvPr>
        </p:nvSpPr>
        <p:spPr/>
        <p:txBody>
          <a:bodyPr/>
          <a:lstStyle/>
          <a:p>
            <a:r>
              <a:rPr lang="en-US"/>
              <a:t>IPC Parent Presentation</a:t>
            </a:r>
            <a:endParaRPr lang="en-US" dirty="0"/>
          </a:p>
        </p:txBody>
      </p:sp>
      <p:sp>
        <p:nvSpPr>
          <p:cNvPr id="5" name="Content Placeholder 4">
            <a:extLst>
              <a:ext uri="{FF2B5EF4-FFF2-40B4-BE49-F238E27FC236}">
                <a16:creationId xmlns:a16="http://schemas.microsoft.com/office/drawing/2014/main" id="{19DC22B6-F208-BB8B-11E0-CEEDB645A81A}"/>
              </a:ext>
            </a:extLst>
          </p:cNvPr>
          <p:cNvSpPr>
            <a:spLocks noGrp="1"/>
          </p:cNvSpPr>
          <p:nvPr>
            <p:ph sz="quarter" idx="10"/>
          </p:nvPr>
        </p:nvSpPr>
        <p:spPr>
          <a:xfrm>
            <a:off x="481875" y="136525"/>
            <a:ext cx="11160156" cy="566100"/>
          </a:xfrm>
        </p:spPr>
        <p:txBody>
          <a:bodyPr/>
          <a:lstStyle/>
          <a:p>
            <a:r>
              <a:rPr lang="en-GB" dirty="0"/>
              <a:t>Over 150 engaging units</a:t>
            </a:r>
          </a:p>
        </p:txBody>
      </p:sp>
      <p:sp>
        <p:nvSpPr>
          <p:cNvPr id="6" name="Text Placeholder 5">
            <a:extLst>
              <a:ext uri="{FF2B5EF4-FFF2-40B4-BE49-F238E27FC236}">
                <a16:creationId xmlns:a16="http://schemas.microsoft.com/office/drawing/2014/main" id="{345B4675-7E40-AEDB-9D9E-F91BC6308FF4}"/>
              </a:ext>
            </a:extLst>
          </p:cNvPr>
          <p:cNvSpPr>
            <a:spLocks noGrp="1"/>
          </p:cNvSpPr>
          <p:nvPr>
            <p:ph type="body" sz="quarter" idx="12"/>
          </p:nvPr>
        </p:nvSpPr>
        <p:spPr>
          <a:xfrm>
            <a:off x="481875" y="2657194"/>
            <a:ext cx="3639021" cy="3732550"/>
          </a:xfrm>
        </p:spPr>
        <p:txBody>
          <a:bodyPr/>
          <a:lstStyle/>
          <a:p>
            <a:r>
              <a:rPr lang="en-GB" sz="2000" dirty="0"/>
              <a:t>Over 130 Thematic units</a:t>
            </a:r>
          </a:p>
          <a:p>
            <a:endParaRPr lang="en-GB" dirty="0"/>
          </a:p>
        </p:txBody>
      </p:sp>
      <p:sp>
        <p:nvSpPr>
          <p:cNvPr id="7" name="Text Placeholder 6">
            <a:extLst>
              <a:ext uri="{FF2B5EF4-FFF2-40B4-BE49-F238E27FC236}">
                <a16:creationId xmlns:a16="http://schemas.microsoft.com/office/drawing/2014/main" id="{B8C20668-ACA2-9270-7B75-12CB2BB2C728}"/>
              </a:ext>
            </a:extLst>
          </p:cNvPr>
          <p:cNvSpPr>
            <a:spLocks noGrp="1"/>
          </p:cNvSpPr>
          <p:nvPr>
            <p:ph type="body" sz="quarter" idx="13"/>
          </p:nvPr>
        </p:nvSpPr>
        <p:spPr>
          <a:xfrm>
            <a:off x="4276489" y="2677631"/>
            <a:ext cx="3639021" cy="3732550"/>
          </a:xfrm>
        </p:spPr>
        <p:txBody>
          <a:bodyPr/>
          <a:lstStyle/>
          <a:p>
            <a:r>
              <a:rPr lang="en-GB" dirty="0"/>
              <a:t>Single subject units</a:t>
            </a:r>
          </a:p>
          <a:p>
            <a:endParaRPr lang="en-GB" dirty="0"/>
          </a:p>
        </p:txBody>
      </p:sp>
      <p:sp>
        <p:nvSpPr>
          <p:cNvPr id="8" name="Text Placeholder 7">
            <a:extLst>
              <a:ext uri="{FF2B5EF4-FFF2-40B4-BE49-F238E27FC236}">
                <a16:creationId xmlns:a16="http://schemas.microsoft.com/office/drawing/2014/main" id="{11F000B6-4290-9FEC-DD04-08493423ACDC}"/>
              </a:ext>
            </a:extLst>
          </p:cNvPr>
          <p:cNvSpPr>
            <a:spLocks noGrp="1"/>
          </p:cNvSpPr>
          <p:nvPr>
            <p:ph type="body" sz="quarter" idx="14"/>
          </p:nvPr>
        </p:nvSpPr>
        <p:spPr>
          <a:xfrm>
            <a:off x="8071104" y="2677631"/>
            <a:ext cx="3639021" cy="3732550"/>
          </a:xfrm>
        </p:spPr>
        <p:txBody>
          <a:bodyPr/>
          <a:lstStyle/>
          <a:p>
            <a:r>
              <a:rPr lang="en-GB" dirty="0"/>
              <a:t>SDG Challenge series </a:t>
            </a:r>
          </a:p>
          <a:p>
            <a:endParaRPr lang="en-GB" dirty="0"/>
          </a:p>
        </p:txBody>
      </p:sp>
      <p:sp>
        <p:nvSpPr>
          <p:cNvPr id="9" name="TextBox 8">
            <a:extLst>
              <a:ext uri="{FF2B5EF4-FFF2-40B4-BE49-F238E27FC236}">
                <a16:creationId xmlns:a16="http://schemas.microsoft.com/office/drawing/2014/main" id="{6DEC36EF-B7B9-C43B-D025-9CE0DE62FD78}"/>
              </a:ext>
            </a:extLst>
          </p:cNvPr>
          <p:cNvSpPr txBox="1"/>
          <p:nvPr/>
        </p:nvSpPr>
        <p:spPr>
          <a:xfrm>
            <a:off x="773723" y="883920"/>
            <a:ext cx="4121834" cy="923330"/>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rgbClr val="7D258E"/>
                </a:solidFill>
                <a:latin typeface="DM Sans" pitchFamily="2" charset="0"/>
              </a:rPr>
              <a:t>Milepost 1 for 5-7 year olds</a:t>
            </a:r>
          </a:p>
          <a:p>
            <a:pPr marL="285750" indent="-285750">
              <a:buFont typeface="Wingdings" panose="05000000000000000000" pitchFamily="2" charset="2"/>
              <a:buChar char="§"/>
            </a:pPr>
            <a:r>
              <a:rPr lang="en-GB" dirty="0">
                <a:solidFill>
                  <a:srgbClr val="7D258E"/>
                </a:solidFill>
                <a:latin typeface="DM Sans" pitchFamily="2" charset="0"/>
              </a:rPr>
              <a:t>Milepost 2 for 7-9 year olds</a:t>
            </a:r>
          </a:p>
          <a:p>
            <a:pPr marL="285750" indent="-285750">
              <a:buFont typeface="Wingdings" panose="05000000000000000000" pitchFamily="2" charset="2"/>
              <a:buChar char="§"/>
            </a:pPr>
            <a:r>
              <a:rPr lang="en-GB" dirty="0">
                <a:solidFill>
                  <a:srgbClr val="7D258E"/>
                </a:solidFill>
                <a:latin typeface="DM Sans" pitchFamily="2" charset="0"/>
              </a:rPr>
              <a:t>Milepost 3 for 9-112/12 year olds</a:t>
            </a:r>
          </a:p>
        </p:txBody>
      </p:sp>
      <p:pic>
        <p:nvPicPr>
          <p:cNvPr id="10" name="Picture 9">
            <a:extLst>
              <a:ext uri="{FF2B5EF4-FFF2-40B4-BE49-F238E27FC236}">
                <a16:creationId xmlns:a16="http://schemas.microsoft.com/office/drawing/2014/main" id="{0030DFDE-8FCC-0AD1-0F9A-049A4DD8D8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5315" y="3120316"/>
            <a:ext cx="2003733" cy="2875312"/>
          </a:xfrm>
          <a:prstGeom prst="rect">
            <a:avLst/>
          </a:prstGeom>
          <a:ln>
            <a:solidFill>
              <a:schemeClr val="tx1"/>
            </a:solidFill>
          </a:ln>
        </p:spPr>
      </p:pic>
      <p:pic>
        <p:nvPicPr>
          <p:cNvPr id="11" name="Picture 10">
            <a:extLst>
              <a:ext uri="{FF2B5EF4-FFF2-40B4-BE49-F238E27FC236}">
                <a16:creationId xmlns:a16="http://schemas.microsoft.com/office/drawing/2014/main" id="{15FB8C98-C9FE-3DE0-11BA-81C011D2080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418802" y="3178859"/>
            <a:ext cx="2003733" cy="2758225"/>
          </a:xfrm>
          <a:prstGeom prst="rect">
            <a:avLst/>
          </a:prstGeom>
          <a:ln>
            <a:solidFill>
              <a:schemeClr val="tx1"/>
            </a:solidFill>
          </a:ln>
        </p:spPr>
      </p:pic>
      <p:pic>
        <p:nvPicPr>
          <p:cNvPr id="12" name="Picture 11">
            <a:extLst>
              <a:ext uri="{FF2B5EF4-FFF2-40B4-BE49-F238E27FC236}">
                <a16:creationId xmlns:a16="http://schemas.microsoft.com/office/drawing/2014/main" id="{5059DB85-5CD8-C6F2-9B81-86388B1ED6C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583010" y="3140775"/>
            <a:ext cx="2003733" cy="2834394"/>
          </a:xfrm>
          <a:prstGeom prst="rect">
            <a:avLst/>
          </a:prstGeom>
          <a:ln>
            <a:solidFill>
              <a:schemeClr val="tx1"/>
            </a:solidFill>
          </a:ln>
        </p:spPr>
      </p:pic>
      <p:sp>
        <p:nvSpPr>
          <p:cNvPr id="13" name="Speech Bubble: Oval 12">
            <a:extLst>
              <a:ext uri="{FF2B5EF4-FFF2-40B4-BE49-F238E27FC236}">
                <a16:creationId xmlns:a16="http://schemas.microsoft.com/office/drawing/2014/main" id="{34F54646-ED33-FF8E-8123-9A25D00F1E22}"/>
              </a:ext>
            </a:extLst>
          </p:cNvPr>
          <p:cNvSpPr/>
          <p:nvPr/>
        </p:nvSpPr>
        <p:spPr>
          <a:xfrm>
            <a:off x="7296445" y="154249"/>
            <a:ext cx="2472209" cy="1773026"/>
          </a:xfrm>
          <a:prstGeom prst="wedgeEllipseCallout">
            <a:avLst>
              <a:gd name="adj1" fmla="val -55020"/>
              <a:gd name="adj2" fmla="val 75988"/>
            </a:avLst>
          </a:prstGeom>
          <a:solidFill>
            <a:srgbClr val="7D258E"/>
          </a:solidFill>
          <a:ln>
            <a:solidFill>
              <a:srgbClr val="2613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DM Sans" pitchFamily="2" charset="0"/>
              </a:rPr>
              <a:t>What did you learn today?</a:t>
            </a:r>
          </a:p>
        </p:txBody>
      </p:sp>
    </p:spTree>
    <p:extLst>
      <p:ext uri="{BB962C8B-B14F-4D97-AF65-F5344CB8AC3E}">
        <p14:creationId xmlns:p14="http://schemas.microsoft.com/office/powerpoint/2010/main" val="2722582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42B833-2DC5-3F88-2E6C-BBAE8C9450FB}"/>
              </a:ext>
            </a:extLst>
          </p:cNvPr>
          <p:cNvSpPr>
            <a:spLocks noGrp="1"/>
          </p:cNvSpPr>
          <p:nvPr>
            <p:ph type="ftr" sz="quarter" idx="11"/>
          </p:nvPr>
        </p:nvSpPr>
        <p:spPr/>
        <p:txBody>
          <a:bodyPr/>
          <a:lstStyle/>
          <a:p>
            <a:r>
              <a:rPr lang="en-US"/>
              <a:t>IPC Parent Presentation</a:t>
            </a:r>
            <a:endParaRPr lang="en-US" dirty="0"/>
          </a:p>
        </p:txBody>
      </p:sp>
      <p:sp>
        <p:nvSpPr>
          <p:cNvPr id="7" name="Content Placeholder 6">
            <a:extLst>
              <a:ext uri="{FF2B5EF4-FFF2-40B4-BE49-F238E27FC236}">
                <a16:creationId xmlns:a16="http://schemas.microsoft.com/office/drawing/2014/main" id="{394346CD-414B-28A8-E8EB-F284373F5552}"/>
              </a:ext>
            </a:extLst>
          </p:cNvPr>
          <p:cNvSpPr>
            <a:spLocks noGrp="1"/>
          </p:cNvSpPr>
          <p:nvPr>
            <p:ph sz="quarter" idx="10"/>
          </p:nvPr>
        </p:nvSpPr>
        <p:spPr>
          <a:xfrm>
            <a:off x="543958" y="1212573"/>
            <a:ext cx="8585974" cy="566100"/>
          </a:xfrm>
        </p:spPr>
        <p:txBody>
          <a:bodyPr/>
          <a:lstStyle/>
          <a:p>
            <a:r>
              <a:rPr lang="en-GB" dirty="0"/>
              <a:t>How you can get involved!</a:t>
            </a:r>
          </a:p>
          <a:p>
            <a:endParaRPr lang="en-GB" dirty="0"/>
          </a:p>
        </p:txBody>
      </p:sp>
      <p:sp>
        <p:nvSpPr>
          <p:cNvPr id="8" name="Text Placeholder 7">
            <a:extLst>
              <a:ext uri="{FF2B5EF4-FFF2-40B4-BE49-F238E27FC236}">
                <a16:creationId xmlns:a16="http://schemas.microsoft.com/office/drawing/2014/main" id="{4FB090B8-96CD-7BF7-551C-C6EC5D4A8B0B}"/>
              </a:ext>
            </a:extLst>
          </p:cNvPr>
          <p:cNvSpPr>
            <a:spLocks noGrp="1"/>
          </p:cNvSpPr>
          <p:nvPr>
            <p:ph type="body" sz="quarter" idx="12"/>
          </p:nvPr>
        </p:nvSpPr>
        <p:spPr/>
        <p:txBody>
          <a:bodyPr/>
          <a:lstStyle/>
          <a:p>
            <a:pPr marL="342900" indent="-342900">
              <a:buFont typeface="Arial" panose="020B0604020202020204" pitchFamily="34" charset="0"/>
              <a:buChar char="•"/>
            </a:pPr>
            <a:r>
              <a:rPr lang="en-GB" sz="2400" dirty="0"/>
              <a:t>Look out for the parent information letter to find out about the next IPC unit</a:t>
            </a:r>
          </a:p>
          <a:p>
            <a:pPr marL="342900" indent="-342900">
              <a:buFont typeface="Arial" panose="020B0604020202020204" pitchFamily="34" charset="0"/>
              <a:buChar char="•"/>
            </a:pPr>
            <a:r>
              <a:rPr lang="en-GB" sz="2400" dirty="0"/>
              <a:t>Supply resources from the home and host countries if available</a:t>
            </a:r>
          </a:p>
          <a:p>
            <a:pPr marL="342900" indent="-342900">
              <a:buFont typeface="Arial" panose="020B0604020202020204" pitchFamily="34" charset="0"/>
              <a:buChar char="•"/>
            </a:pPr>
            <a:r>
              <a:rPr lang="en-GB" sz="2400" dirty="0"/>
              <a:t>Join in with Entry and Exit points</a:t>
            </a:r>
          </a:p>
          <a:p>
            <a:pPr marL="342900" indent="-342900">
              <a:buFont typeface="Arial" panose="020B0604020202020204" pitchFamily="34" charset="0"/>
              <a:buChar char="•"/>
            </a:pPr>
            <a:r>
              <a:rPr lang="en-GB" sz="2400" dirty="0"/>
              <a:t>Talk to your children about their learning</a:t>
            </a:r>
          </a:p>
          <a:p>
            <a:pPr marL="342900" indent="-342900">
              <a:buFont typeface="Arial" panose="020B0604020202020204" pitchFamily="34" charset="0"/>
              <a:buChar char="•"/>
            </a:pPr>
            <a:r>
              <a:rPr lang="en-GB" sz="2400" dirty="0"/>
              <a:t>Recognise and celebrate the Personal Learning Goals at home</a:t>
            </a:r>
          </a:p>
          <a:p>
            <a:pPr marL="342900" indent="-342900">
              <a:buFont typeface="Arial" panose="020B0604020202020204" pitchFamily="34" charset="0"/>
              <a:buChar char="•"/>
            </a:pPr>
            <a:r>
              <a:rPr lang="en-GB" sz="2400" dirty="0"/>
              <a:t>Support children in taking action in response to their learning</a:t>
            </a:r>
          </a:p>
          <a:p>
            <a:endParaRPr lang="en-GB" dirty="0"/>
          </a:p>
        </p:txBody>
      </p:sp>
    </p:spTree>
    <p:extLst>
      <p:ext uri="{BB962C8B-B14F-4D97-AF65-F5344CB8AC3E}">
        <p14:creationId xmlns:p14="http://schemas.microsoft.com/office/powerpoint/2010/main" val="265970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42B833-2DC5-3F88-2E6C-BBAE8C9450FB}"/>
              </a:ext>
            </a:extLst>
          </p:cNvPr>
          <p:cNvSpPr>
            <a:spLocks noGrp="1"/>
          </p:cNvSpPr>
          <p:nvPr>
            <p:ph type="ftr" sz="quarter" idx="11"/>
          </p:nvPr>
        </p:nvSpPr>
        <p:spPr/>
        <p:txBody>
          <a:bodyPr/>
          <a:lstStyle/>
          <a:p>
            <a:r>
              <a:rPr lang="en-US"/>
              <a:t>IPC Parent Presentation</a:t>
            </a:r>
            <a:endParaRPr lang="en-US" dirty="0"/>
          </a:p>
        </p:txBody>
      </p:sp>
      <p:sp>
        <p:nvSpPr>
          <p:cNvPr id="7" name="Content Placeholder 6">
            <a:extLst>
              <a:ext uri="{FF2B5EF4-FFF2-40B4-BE49-F238E27FC236}">
                <a16:creationId xmlns:a16="http://schemas.microsoft.com/office/drawing/2014/main" id="{394346CD-414B-28A8-E8EB-F284373F5552}"/>
              </a:ext>
            </a:extLst>
          </p:cNvPr>
          <p:cNvSpPr>
            <a:spLocks noGrp="1"/>
          </p:cNvSpPr>
          <p:nvPr>
            <p:ph sz="quarter" idx="10"/>
          </p:nvPr>
        </p:nvSpPr>
        <p:spPr>
          <a:xfrm>
            <a:off x="318875" y="136525"/>
            <a:ext cx="8585974" cy="566100"/>
          </a:xfrm>
        </p:spPr>
        <p:txBody>
          <a:bodyPr/>
          <a:lstStyle/>
          <a:p>
            <a:r>
              <a:rPr lang="en-GB" dirty="0"/>
              <a:t>How you can get involved!</a:t>
            </a:r>
          </a:p>
          <a:p>
            <a:endParaRPr lang="en-GB" dirty="0"/>
          </a:p>
        </p:txBody>
      </p:sp>
      <p:pic>
        <p:nvPicPr>
          <p:cNvPr id="5" name="Content Placeholder 3">
            <a:extLst>
              <a:ext uri="{FF2B5EF4-FFF2-40B4-BE49-F238E27FC236}">
                <a16:creationId xmlns:a16="http://schemas.microsoft.com/office/drawing/2014/main" id="{5CDC86B5-8EB1-F955-4FAF-37912C05CB43}"/>
              </a:ext>
            </a:extLst>
          </p:cNvPr>
          <p:cNvPicPr>
            <a:picLocks noChangeAspect="1"/>
          </p:cNvPicPr>
          <p:nvPr/>
        </p:nvPicPr>
        <p:blipFill>
          <a:blip r:embed="rId3"/>
          <a:stretch>
            <a:fillRect/>
          </a:stretch>
        </p:blipFill>
        <p:spPr>
          <a:xfrm>
            <a:off x="318875" y="756062"/>
            <a:ext cx="9215054" cy="5345876"/>
          </a:xfrm>
          <a:prstGeom prst="rect">
            <a:avLst/>
          </a:prstGeom>
        </p:spPr>
      </p:pic>
    </p:spTree>
    <p:extLst>
      <p:ext uri="{BB962C8B-B14F-4D97-AF65-F5344CB8AC3E}">
        <p14:creationId xmlns:p14="http://schemas.microsoft.com/office/powerpoint/2010/main" val="69942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9C78C9D7-4CAE-C777-C76D-DE2BADE0B9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0731" y="1995446"/>
            <a:ext cx="2633594" cy="1253412"/>
          </a:xfrm>
          <a:prstGeom prst="rect">
            <a:avLst/>
          </a:prstGeom>
        </p:spPr>
      </p:pic>
      <p:sp>
        <p:nvSpPr>
          <p:cNvPr id="5" name="Footer Placeholder 4">
            <a:extLst>
              <a:ext uri="{FF2B5EF4-FFF2-40B4-BE49-F238E27FC236}">
                <a16:creationId xmlns:a16="http://schemas.microsoft.com/office/drawing/2014/main" id="{486D0C9D-6CB9-009F-87CA-52254C561C92}"/>
              </a:ext>
            </a:extLst>
          </p:cNvPr>
          <p:cNvSpPr>
            <a:spLocks noGrp="1"/>
          </p:cNvSpPr>
          <p:nvPr>
            <p:ph type="ftr" sz="quarter" idx="11"/>
          </p:nvPr>
        </p:nvSpPr>
        <p:spPr/>
        <p:txBody>
          <a:bodyPr/>
          <a:lstStyle/>
          <a:p>
            <a:r>
              <a:rPr lang="en-US"/>
              <a:t>IPC Parent Presentation</a:t>
            </a:r>
            <a:endParaRPr lang="en-US" dirty="0"/>
          </a:p>
        </p:txBody>
      </p:sp>
      <p:sp>
        <p:nvSpPr>
          <p:cNvPr id="2" name="Content Placeholder 1">
            <a:extLst>
              <a:ext uri="{FF2B5EF4-FFF2-40B4-BE49-F238E27FC236}">
                <a16:creationId xmlns:a16="http://schemas.microsoft.com/office/drawing/2014/main" id="{47D70DB0-D6F0-CE7B-0A63-CE99E3A3FB44}"/>
              </a:ext>
            </a:extLst>
          </p:cNvPr>
          <p:cNvSpPr>
            <a:spLocks noGrp="1"/>
          </p:cNvSpPr>
          <p:nvPr>
            <p:ph sz="quarter" idx="10"/>
          </p:nvPr>
        </p:nvSpPr>
        <p:spPr>
          <a:xfrm>
            <a:off x="481873" y="1298174"/>
            <a:ext cx="9703135" cy="566100"/>
          </a:xfrm>
        </p:spPr>
        <p:txBody>
          <a:bodyPr/>
          <a:lstStyle/>
          <a:p>
            <a:r>
              <a:rPr lang="en-GB" dirty="0"/>
              <a:t>The International Curriculum Association </a:t>
            </a:r>
          </a:p>
          <a:p>
            <a:endParaRPr lang="en-GB" dirty="0"/>
          </a:p>
        </p:txBody>
      </p:sp>
      <p:pic>
        <p:nvPicPr>
          <p:cNvPr id="3" name="Graphic 2">
            <a:extLst>
              <a:ext uri="{FF2B5EF4-FFF2-40B4-BE49-F238E27FC236}">
                <a16:creationId xmlns:a16="http://schemas.microsoft.com/office/drawing/2014/main" id="{4B7CCD0A-887C-0A45-09C9-17CBD62830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007" y="1995447"/>
            <a:ext cx="2442360" cy="1253411"/>
          </a:xfrm>
          <a:prstGeom prst="rect">
            <a:avLst/>
          </a:prstGeom>
        </p:spPr>
      </p:pic>
      <p:sp>
        <p:nvSpPr>
          <p:cNvPr id="17" name="AutoShape 4">
            <a:extLst>
              <a:ext uri="{FF2B5EF4-FFF2-40B4-BE49-F238E27FC236}">
                <a16:creationId xmlns:a16="http://schemas.microsoft.com/office/drawing/2014/main" id="{F3B53925-7911-1663-4C6F-B3F697C165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6">
            <a:extLst>
              <a:ext uri="{FF2B5EF4-FFF2-40B4-BE49-F238E27FC236}">
                <a16:creationId xmlns:a16="http://schemas.microsoft.com/office/drawing/2014/main" id="{E8D54455-96A1-6329-605D-3A6F52CFC4F5}"/>
              </a:ext>
            </a:extLst>
          </p:cNvPr>
          <p:cNvSpPr>
            <a:spLocks noChangeAspect="1" noChangeArrowheads="1"/>
          </p:cNvSpPr>
          <p:nvPr/>
        </p:nvSpPr>
        <p:spPr bwMode="auto">
          <a:xfrm>
            <a:off x="-689317" y="3428999"/>
            <a:ext cx="7090117" cy="70901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0" name="Picture 19">
            <a:extLst>
              <a:ext uri="{FF2B5EF4-FFF2-40B4-BE49-F238E27FC236}">
                <a16:creationId xmlns:a16="http://schemas.microsoft.com/office/drawing/2014/main" id="{E7498474-312B-D0FC-A1ED-5E5D88FE173B}"/>
              </a:ext>
            </a:extLst>
          </p:cNvPr>
          <p:cNvPicPr>
            <a:picLocks noChangeAspect="1"/>
          </p:cNvPicPr>
          <p:nvPr/>
        </p:nvPicPr>
        <p:blipFill>
          <a:blip r:embed="rId7"/>
          <a:stretch>
            <a:fillRect/>
          </a:stretch>
        </p:blipFill>
        <p:spPr>
          <a:xfrm>
            <a:off x="723128" y="3713882"/>
            <a:ext cx="10350383" cy="2433700"/>
          </a:xfrm>
          <a:prstGeom prst="rect">
            <a:avLst/>
          </a:prstGeom>
        </p:spPr>
      </p:pic>
    </p:spTree>
    <p:extLst>
      <p:ext uri="{BB962C8B-B14F-4D97-AF65-F5344CB8AC3E}">
        <p14:creationId xmlns:p14="http://schemas.microsoft.com/office/powerpoint/2010/main" val="983497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4C532F-9BBA-C397-539B-5F08F9CA6913}"/>
              </a:ext>
            </a:extLst>
          </p:cNvPr>
          <p:cNvSpPr>
            <a:spLocks noGrp="1"/>
          </p:cNvSpPr>
          <p:nvPr>
            <p:ph type="ftr" sz="quarter" idx="10"/>
          </p:nvPr>
        </p:nvSpPr>
        <p:spPr/>
        <p:txBody>
          <a:bodyPr/>
          <a:lstStyle/>
          <a:p>
            <a:r>
              <a:rPr lang="en-US"/>
              <a:t>IPC Parent Presentation</a:t>
            </a:r>
          </a:p>
        </p:txBody>
      </p:sp>
      <p:sp>
        <p:nvSpPr>
          <p:cNvPr id="3" name="Content Placeholder 2">
            <a:extLst>
              <a:ext uri="{FF2B5EF4-FFF2-40B4-BE49-F238E27FC236}">
                <a16:creationId xmlns:a16="http://schemas.microsoft.com/office/drawing/2014/main" id="{12680361-4B47-BC37-D177-92B10EBBB0F5}"/>
              </a:ext>
            </a:extLst>
          </p:cNvPr>
          <p:cNvSpPr>
            <a:spLocks noGrp="1"/>
          </p:cNvSpPr>
          <p:nvPr>
            <p:ph sz="quarter" idx="11"/>
          </p:nvPr>
        </p:nvSpPr>
        <p:spPr/>
        <p:txBody>
          <a:bodyPr/>
          <a:lstStyle/>
          <a:p>
            <a:r>
              <a:rPr lang="en-US" dirty="0"/>
              <a:t>Find out more</a:t>
            </a:r>
          </a:p>
        </p:txBody>
      </p:sp>
    </p:spTree>
    <p:extLst>
      <p:ext uri="{BB962C8B-B14F-4D97-AF65-F5344CB8AC3E}">
        <p14:creationId xmlns:p14="http://schemas.microsoft.com/office/powerpoint/2010/main" val="2641611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4C532F-9BBA-C397-539B-5F08F9CA6913}"/>
              </a:ext>
            </a:extLst>
          </p:cNvPr>
          <p:cNvSpPr>
            <a:spLocks noGrp="1"/>
          </p:cNvSpPr>
          <p:nvPr>
            <p:ph type="ftr" sz="quarter" idx="10"/>
          </p:nvPr>
        </p:nvSpPr>
        <p:spPr/>
        <p:txBody>
          <a:bodyPr/>
          <a:lstStyle/>
          <a:p>
            <a:r>
              <a:rPr lang="en-US"/>
              <a:t>IPC Parent Presentation</a:t>
            </a:r>
          </a:p>
        </p:txBody>
      </p:sp>
      <p:pic>
        <p:nvPicPr>
          <p:cNvPr id="2" name="Content Placeholder 1">
            <a:extLst>
              <a:ext uri="{FF2B5EF4-FFF2-40B4-BE49-F238E27FC236}">
                <a16:creationId xmlns:a16="http://schemas.microsoft.com/office/drawing/2014/main" id="{DABB4B41-D815-6F1A-2042-99499FA8FB0C}"/>
              </a:ext>
            </a:extLst>
          </p:cNvPr>
          <p:cNvPicPr>
            <a:picLocks noGrp="1" noChangeAspect="1"/>
          </p:cNvPicPr>
          <p:nvPr>
            <p:ph sz="quarter" idx="11"/>
          </p:nvPr>
        </p:nvPicPr>
        <p:blipFill>
          <a:blip r:embed="rId3" cstate="email">
            <a:extLst>
              <a:ext uri="{28A0092B-C50C-407E-A947-70E740481C1C}">
                <a14:useLocalDpi xmlns:a14="http://schemas.microsoft.com/office/drawing/2010/main"/>
              </a:ext>
            </a:extLst>
          </a:blip>
          <a:stretch>
            <a:fillRect/>
          </a:stretch>
        </p:blipFill>
        <p:spPr>
          <a:xfrm>
            <a:off x="1925053" y="2789321"/>
            <a:ext cx="2521326" cy="2521326"/>
          </a:xfrm>
          <a:prstGeom prst="rect">
            <a:avLst/>
          </a:prstGeom>
        </p:spPr>
      </p:pic>
    </p:spTree>
    <p:extLst>
      <p:ext uri="{BB962C8B-B14F-4D97-AF65-F5344CB8AC3E}">
        <p14:creationId xmlns:p14="http://schemas.microsoft.com/office/powerpoint/2010/main" val="1968601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DA5C0B-F1CE-A9AF-D06A-68D8BC8BD980}"/>
              </a:ext>
            </a:extLst>
          </p:cNvPr>
          <p:cNvSpPr>
            <a:spLocks noGrp="1"/>
          </p:cNvSpPr>
          <p:nvPr>
            <p:ph type="ftr" sz="quarter" idx="11"/>
          </p:nvPr>
        </p:nvSpPr>
        <p:spPr/>
        <p:txBody>
          <a:bodyPr/>
          <a:lstStyle/>
          <a:p>
            <a:r>
              <a:rPr lang="en-US"/>
              <a:t>IPC Parent Presentation</a:t>
            </a:r>
            <a:endParaRPr lang="en-US" dirty="0"/>
          </a:p>
        </p:txBody>
      </p:sp>
      <p:sp>
        <p:nvSpPr>
          <p:cNvPr id="4" name="Content Placeholder 3">
            <a:extLst>
              <a:ext uri="{FF2B5EF4-FFF2-40B4-BE49-F238E27FC236}">
                <a16:creationId xmlns:a16="http://schemas.microsoft.com/office/drawing/2014/main" id="{91634F0B-83CB-A70F-6B89-38E47285F275}"/>
              </a:ext>
            </a:extLst>
          </p:cNvPr>
          <p:cNvSpPr>
            <a:spLocks noGrp="1"/>
          </p:cNvSpPr>
          <p:nvPr>
            <p:ph sz="quarter" idx="10"/>
          </p:nvPr>
        </p:nvSpPr>
        <p:spPr/>
        <p:txBody>
          <a:bodyPr/>
          <a:lstStyle/>
          <a:p>
            <a:r>
              <a:rPr lang="en-GB" dirty="0"/>
              <a:t>What is the IPC?</a:t>
            </a:r>
          </a:p>
        </p:txBody>
      </p:sp>
      <p:sp>
        <p:nvSpPr>
          <p:cNvPr id="5" name="Text Placeholder 4">
            <a:extLst>
              <a:ext uri="{FF2B5EF4-FFF2-40B4-BE49-F238E27FC236}">
                <a16:creationId xmlns:a16="http://schemas.microsoft.com/office/drawing/2014/main" id="{99A1F241-6FC3-8704-E459-8AE19F97F20C}"/>
              </a:ext>
            </a:extLst>
          </p:cNvPr>
          <p:cNvSpPr>
            <a:spLocks noGrp="1"/>
          </p:cNvSpPr>
          <p:nvPr>
            <p:ph type="body" sz="quarter" idx="12"/>
          </p:nvPr>
        </p:nvSpPr>
        <p:spPr/>
        <p:txBody>
          <a:bodyPr/>
          <a:lstStyle/>
          <a:p>
            <a:r>
              <a:rPr lang="en-GB" sz="2400" dirty="0"/>
              <a:t>A </a:t>
            </a:r>
            <a:r>
              <a:rPr lang="en-GB" sz="2400" b="1" dirty="0"/>
              <a:t>philosophy</a:t>
            </a:r>
            <a:r>
              <a:rPr lang="en-GB" sz="2400" dirty="0"/>
              <a:t> (what we believe about learning)</a:t>
            </a:r>
          </a:p>
          <a:p>
            <a:endParaRPr lang="en-GB" sz="2400" dirty="0"/>
          </a:p>
          <a:p>
            <a:r>
              <a:rPr lang="en-GB" sz="2400" dirty="0"/>
              <a:t>A </a:t>
            </a:r>
            <a:r>
              <a:rPr lang="en-GB" sz="2400" b="1" dirty="0"/>
              <a:t>pedagogy</a:t>
            </a:r>
            <a:r>
              <a:rPr lang="en-GB" sz="2400" dirty="0"/>
              <a:t> (an approach to teaching)</a:t>
            </a:r>
          </a:p>
          <a:p>
            <a:endParaRPr lang="en-GB" sz="2400" dirty="0"/>
          </a:p>
          <a:p>
            <a:r>
              <a:rPr lang="en-GB" sz="2400" dirty="0"/>
              <a:t>A </a:t>
            </a:r>
            <a:r>
              <a:rPr lang="en-GB" sz="2400" b="1" dirty="0"/>
              <a:t>process</a:t>
            </a:r>
            <a:r>
              <a:rPr lang="en-GB" sz="2400" dirty="0"/>
              <a:t> (that best facilitates learning for this age group)</a:t>
            </a:r>
          </a:p>
          <a:p>
            <a:endParaRPr lang="en-GB" sz="2400" dirty="0"/>
          </a:p>
          <a:p>
            <a:r>
              <a:rPr lang="en-GB" sz="2400" dirty="0"/>
              <a:t>Our philosophy, pedagogy and process are all aimed at </a:t>
            </a:r>
            <a:r>
              <a:rPr lang="en-GB" sz="2400" b="1" dirty="0"/>
              <a:t>improving learning for all.</a:t>
            </a:r>
          </a:p>
          <a:p>
            <a:endParaRPr lang="en-GB" dirty="0"/>
          </a:p>
        </p:txBody>
      </p:sp>
    </p:spTree>
    <p:extLst>
      <p:ext uri="{BB962C8B-B14F-4D97-AF65-F5344CB8AC3E}">
        <p14:creationId xmlns:p14="http://schemas.microsoft.com/office/powerpoint/2010/main" val="1845926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110EF7-1D94-443F-F00E-B073FFE97832}"/>
              </a:ext>
            </a:extLst>
          </p:cNvPr>
          <p:cNvSpPr>
            <a:spLocks noGrp="1"/>
          </p:cNvSpPr>
          <p:nvPr>
            <p:ph type="ftr" sz="quarter" idx="11"/>
          </p:nvPr>
        </p:nvSpPr>
        <p:spPr/>
        <p:txBody>
          <a:bodyPr/>
          <a:lstStyle/>
          <a:p>
            <a:r>
              <a:rPr lang="en-US"/>
              <a:t>IPC Parent Presentation</a:t>
            </a:r>
            <a:endParaRPr lang="en-US" dirty="0"/>
          </a:p>
        </p:txBody>
      </p:sp>
      <p:pic>
        <p:nvPicPr>
          <p:cNvPr id="11" name="Content Placeholder 10" descr="A screenshot of a computer&#10;&#10;Description automatically generated">
            <a:extLst>
              <a:ext uri="{FF2B5EF4-FFF2-40B4-BE49-F238E27FC236}">
                <a16:creationId xmlns:a16="http://schemas.microsoft.com/office/drawing/2014/main" id="{71AF0DCE-16C5-DEC0-1E22-410D38D8FEBF}"/>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02943" y="0"/>
            <a:ext cx="11927446" cy="7023660"/>
          </a:xfrm>
        </p:spPr>
      </p:pic>
    </p:spTree>
    <p:extLst>
      <p:ext uri="{BB962C8B-B14F-4D97-AF65-F5344CB8AC3E}">
        <p14:creationId xmlns:p14="http://schemas.microsoft.com/office/powerpoint/2010/main" val="1375355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4C532F-9BBA-C397-539B-5F08F9CA6913}"/>
              </a:ext>
            </a:extLst>
          </p:cNvPr>
          <p:cNvSpPr>
            <a:spLocks noGrp="1"/>
          </p:cNvSpPr>
          <p:nvPr>
            <p:ph type="ftr" sz="quarter" idx="11"/>
          </p:nvPr>
        </p:nvSpPr>
        <p:spPr/>
        <p:txBody>
          <a:bodyPr/>
          <a:lstStyle/>
          <a:p>
            <a:r>
              <a:rPr lang="en-US"/>
              <a:t>IPC Parent Presentation</a:t>
            </a:r>
          </a:p>
        </p:txBody>
      </p:sp>
      <p:sp>
        <p:nvSpPr>
          <p:cNvPr id="2" name="Text Placeholder 1">
            <a:extLst>
              <a:ext uri="{FF2B5EF4-FFF2-40B4-BE49-F238E27FC236}">
                <a16:creationId xmlns:a16="http://schemas.microsoft.com/office/drawing/2014/main" id="{ABF6F1BA-86F8-7BB7-8032-1B9E346972DB}"/>
              </a:ext>
            </a:extLst>
          </p:cNvPr>
          <p:cNvSpPr>
            <a:spLocks noGrp="1"/>
          </p:cNvSpPr>
          <p:nvPr>
            <p:ph type="body" sz="quarter" idx="12"/>
          </p:nvPr>
        </p:nvSpPr>
        <p:spPr/>
        <p:txBody>
          <a:bodyPr/>
          <a:lstStyle/>
          <a:p>
            <a:r>
              <a:rPr lang="en-GB" dirty="0"/>
              <a:t>Learning is the process of extending and consolidating our neuronal connections as we acquire knowledge, develop skills and deepen our understandings.” </a:t>
            </a:r>
          </a:p>
        </p:txBody>
      </p:sp>
      <p:sp>
        <p:nvSpPr>
          <p:cNvPr id="3" name="Text Placeholder 2">
            <a:extLst>
              <a:ext uri="{FF2B5EF4-FFF2-40B4-BE49-F238E27FC236}">
                <a16:creationId xmlns:a16="http://schemas.microsoft.com/office/drawing/2014/main" id="{8BCCBCDC-C059-B886-18B2-C14A89549286}"/>
              </a:ext>
            </a:extLst>
          </p:cNvPr>
          <p:cNvSpPr>
            <a:spLocks noGrp="1"/>
          </p:cNvSpPr>
          <p:nvPr>
            <p:ph type="body" sz="quarter" idx="13"/>
          </p:nvPr>
        </p:nvSpPr>
        <p:spPr/>
        <p:txBody>
          <a:bodyPr/>
          <a:lstStyle/>
          <a:p>
            <a:r>
              <a:rPr lang="en-US" dirty="0"/>
              <a:t>ICA Definition of learning</a:t>
            </a:r>
          </a:p>
        </p:txBody>
      </p:sp>
    </p:spTree>
    <p:extLst>
      <p:ext uri="{BB962C8B-B14F-4D97-AF65-F5344CB8AC3E}">
        <p14:creationId xmlns:p14="http://schemas.microsoft.com/office/powerpoint/2010/main" val="1202575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4C532F-9BBA-C397-539B-5F08F9CA6913}"/>
              </a:ext>
            </a:extLst>
          </p:cNvPr>
          <p:cNvSpPr>
            <a:spLocks noGrp="1"/>
          </p:cNvSpPr>
          <p:nvPr>
            <p:ph type="ftr" sz="quarter" idx="11"/>
          </p:nvPr>
        </p:nvSpPr>
        <p:spPr/>
        <p:txBody>
          <a:bodyPr/>
          <a:lstStyle/>
          <a:p>
            <a:r>
              <a:rPr lang="en-US"/>
              <a:t>IPC Parent Presentation</a:t>
            </a:r>
          </a:p>
        </p:txBody>
      </p:sp>
      <p:sp>
        <p:nvSpPr>
          <p:cNvPr id="2" name="Text Placeholder 1">
            <a:extLst>
              <a:ext uri="{FF2B5EF4-FFF2-40B4-BE49-F238E27FC236}">
                <a16:creationId xmlns:a16="http://schemas.microsoft.com/office/drawing/2014/main" id="{6FF02D4A-D9B2-29DA-E544-E4857F8B203B}"/>
              </a:ext>
            </a:extLst>
          </p:cNvPr>
          <p:cNvSpPr>
            <a:spLocks noGrp="1"/>
          </p:cNvSpPr>
          <p:nvPr>
            <p:ph type="body" sz="quarter" idx="13"/>
          </p:nvPr>
        </p:nvSpPr>
        <p:spPr/>
        <p:txBody>
          <a:bodyPr/>
          <a:lstStyle/>
          <a:p>
            <a:r>
              <a:rPr lang="en-GB" dirty="0"/>
              <a:t>Through the IPC, which supports teachers and leaders, learners are encouraged to be informed, globally competent, future-ready, socially conscious and motivated to positively contribute within a local and/or global context.”</a:t>
            </a:r>
          </a:p>
        </p:txBody>
      </p:sp>
      <p:sp>
        <p:nvSpPr>
          <p:cNvPr id="3" name="Text Placeholder 2">
            <a:extLst>
              <a:ext uri="{FF2B5EF4-FFF2-40B4-BE49-F238E27FC236}">
                <a16:creationId xmlns:a16="http://schemas.microsoft.com/office/drawing/2014/main" id="{09E017F6-E783-5A96-BC8F-42E56FD42CE0}"/>
              </a:ext>
            </a:extLst>
          </p:cNvPr>
          <p:cNvSpPr>
            <a:spLocks noGrp="1"/>
          </p:cNvSpPr>
          <p:nvPr>
            <p:ph type="body" sz="quarter" idx="14"/>
          </p:nvPr>
        </p:nvSpPr>
        <p:spPr/>
        <p:txBody>
          <a:bodyPr/>
          <a:lstStyle/>
          <a:p>
            <a:r>
              <a:rPr lang="en-US" dirty="0"/>
              <a:t>The IPC Vision for Learners</a:t>
            </a:r>
          </a:p>
        </p:txBody>
      </p:sp>
    </p:spTree>
    <p:extLst>
      <p:ext uri="{BB962C8B-B14F-4D97-AF65-F5344CB8AC3E}">
        <p14:creationId xmlns:p14="http://schemas.microsoft.com/office/powerpoint/2010/main" val="3723725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8925AB-117A-A0B5-B719-C2D33BB25254}"/>
              </a:ext>
            </a:extLst>
          </p:cNvPr>
          <p:cNvSpPr>
            <a:spLocks noGrp="1"/>
          </p:cNvSpPr>
          <p:nvPr>
            <p:ph type="ftr" sz="quarter" idx="11"/>
          </p:nvPr>
        </p:nvSpPr>
        <p:spPr/>
        <p:txBody>
          <a:bodyPr/>
          <a:lstStyle/>
          <a:p>
            <a:r>
              <a:rPr lang="en-US"/>
              <a:t>IPC Parent Presentation</a:t>
            </a:r>
            <a:endParaRPr lang="en-US" dirty="0"/>
          </a:p>
        </p:txBody>
      </p:sp>
      <p:sp>
        <p:nvSpPr>
          <p:cNvPr id="5" name="Content Placeholder 4">
            <a:extLst>
              <a:ext uri="{FF2B5EF4-FFF2-40B4-BE49-F238E27FC236}">
                <a16:creationId xmlns:a16="http://schemas.microsoft.com/office/drawing/2014/main" id="{582D4D35-9960-D6D2-E074-ADE788591F33}"/>
              </a:ext>
            </a:extLst>
          </p:cNvPr>
          <p:cNvSpPr>
            <a:spLocks noGrp="1"/>
          </p:cNvSpPr>
          <p:nvPr>
            <p:ph sz="quarter" idx="10"/>
          </p:nvPr>
        </p:nvSpPr>
        <p:spPr>
          <a:xfrm>
            <a:off x="365760" y="427316"/>
            <a:ext cx="5526087" cy="566100"/>
          </a:xfrm>
        </p:spPr>
        <p:txBody>
          <a:bodyPr/>
          <a:lstStyle/>
          <a:p>
            <a:r>
              <a:rPr lang="en-GB" dirty="0"/>
              <a:t>Areas of Learning</a:t>
            </a:r>
          </a:p>
        </p:txBody>
      </p:sp>
      <p:pic>
        <p:nvPicPr>
          <p:cNvPr id="6" name="Picture Placeholder 6">
            <a:extLst>
              <a:ext uri="{FF2B5EF4-FFF2-40B4-BE49-F238E27FC236}">
                <a16:creationId xmlns:a16="http://schemas.microsoft.com/office/drawing/2014/main" id="{63E31371-B28D-6492-0491-5968C4D022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3759" y="206863"/>
            <a:ext cx="5861534" cy="5784913"/>
          </a:xfrm>
          <a:prstGeom prst="rect">
            <a:avLst/>
          </a:prstGeom>
        </p:spPr>
      </p:pic>
    </p:spTree>
    <p:extLst>
      <p:ext uri="{BB962C8B-B14F-4D97-AF65-F5344CB8AC3E}">
        <p14:creationId xmlns:p14="http://schemas.microsoft.com/office/powerpoint/2010/main" val="190394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6DCC92-073C-E855-210C-5171874B1971}"/>
              </a:ext>
            </a:extLst>
          </p:cNvPr>
          <p:cNvSpPr>
            <a:spLocks noGrp="1"/>
          </p:cNvSpPr>
          <p:nvPr>
            <p:ph type="ftr" sz="quarter" idx="11"/>
          </p:nvPr>
        </p:nvSpPr>
        <p:spPr/>
        <p:txBody>
          <a:bodyPr/>
          <a:lstStyle/>
          <a:p>
            <a:r>
              <a:rPr lang="en-US"/>
              <a:t>IPC Parent Presentation</a:t>
            </a:r>
            <a:endParaRPr lang="en-US" dirty="0"/>
          </a:p>
        </p:txBody>
      </p:sp>
      <p:sp>
        <p:nvSpPr>
          <p:cNvPr id="7" name="Content Placeholder 6">
            <a:extLst>
              <a:ext uri="{FF2B5EF4-FFF2-40B4-BE49-F238E27FC236}">
                <a16:creationId xmlns:a16="http://schemas.microsoft.com/office/drawing/2014/main" id="{CF52E170-B413-06D1-0E8B-456E8CEDD033}"/>
              </a:ext>
            </a:extLst>
          </p:cNvPr>
          <p:cNvSpPr>
            <a:spLocks noGrp="1"/>
          </p:cNvSpPr>
          <p:nvPr>
            <p:ph sz="quarter" idx="10"/>
          </p:nvPr>
        </p:nvSpPr>
        <p:spPr>
          <a:xfrm>
            <a:off x="569913" y="1413254"/>
            <a:ext cx="5526087" cy="566100"/>
          </a:xfrm>
        </p:spPr>
        <p:txBody>
          <a:bodyPr/>
          <a:lstStyle/>
          <a:p>
            <a:r>
              <a:rPr lang="en-GB" sz="3600" dirty="0"/>
              <a:t>Sequenced learning goals</a:t>
            </a:r>
          </a:p>
        </p:txBody>
      </p:sp>
      <p:sp>
        <p:nvSpPr>
          <p:cNvPr id="8" name="Content Placeholder 7">
            <a:extLst>
              <a:ext uri="{FF2B5EF4-FFF2-40B4-BE49-F238E27FC236}">
                <a16:creationId xmlns:a16="http://schemas.microsoft.com/office/drawing/2014/main" id="{FA5F4ED4-56DD-0649-ADB6-C740570F9463}"/>
              </a:ext>
            </a:extLst>
          </p:cNvPr>
          <p:cNvSpPr>
            <a:spLocks noGrp="1"/>
          </p:cNvSpPr>
          <p:nvPr>
            <p:ph sz="quarter" idx="12"/>
          </p:nvPr>
        </p:nvSpPr>
        <p:spPr/>
        <p:txBody>
          <a:bodyPr/>
          <a:lstStyle/>
          <a:p>
            <a:r>
              <a:rPr lang="en-GB" dirty="0"/>
              <a:t>Subject, Personal and International</a:t>
            </a:r>
          </a:p>
        </p:txBody>
      </p:sp>
      <p:sp>
        <p:nvSpPr>
          <p:cNvPr id="10" name="Content Placeholder 9">
            <a:extLst>
              <a:ext uri="{FF2B5EF4-FFF2-40B4-BE49-F238E27FC236}">
                <a16:creationId xmlns:a16="http://schemas.microsoft.com/office/drawing/2014/main" id="{369E0FD7-9CEB-9B17-F878-D4E15D969D04}"/>
              </a:ext>
            </a:extLst>
          </p:cNvPr>
          <p:cNvSpPr>
            <a:spLocks noGrp="1"/>
          </p:cNvSpPr>
          <p:nvPr>
            <p:ph sz="quarter" idx="14"/>
          </p:nvPr>
        </p:nvSpPr>
        <p:spPr>
          <a:xfrm>
            <a:off x="6291362" y="1222089"/>
            <a:ext cx="5526087" cy="566100"/>
          </a:xfrm>
        </p:spPr>
        <p:txBody>
          <a:bodyPr/>
          <a:lstStyle/>
          <a:p>
            <a:r>
              <a:rPr lang="en-GB" sz="3600" dirty="0"/>
              <a:t>Assessment Improving Learning Toolkit</a:t>
            </a:r>
          </a:p>
          <a:p>
            <a:endParaRPr lang="en-GB" dirty="0"/>
          </a:p>
        </p:txBody>
      </p:sp>
      <p:sp>
        <p:nvSpPr>
          <p:cNvPr id="11" name="Content Placeholder 10">
            <a:extLst>
              <a:ext uri="{FF2B5EF4-FFF2-40B4-BE49-F238E27FC236}">
                <a16:creationId xmlns:a16="http://schemas.microsoft.com/office/drawing/2014/main" id="{7217317F-23DE-E085-50C6-BB85687CF509}"/>
              </a:ext>
            </a:extLst>
          </p:cNvPr>
          <p:cNvSpPr>
            <a:spLocks noGrp="1"/>
          </p:cNvSpPr>
          <p:nvPr>
            <p:ph sz="quarter" idx="15"/>
          </p:nvPr>
        </p:nvSpPr>
        <p:spPr>
          <a:xfrm>
            <a:off x="6291362" y="2258922"/>
            <a:ext cx="5526087" cy="443429"/>
          </a:xfrm>
        </p:spPr>
        <p:txBody>
          <a:bodyPr/>
          <a:lstStyle/>
          <a:p>
            <a:r>
              <a:rPr lang="en-GB" dirty="0"/>
              <a:t>Rubrics &amp; Learning Advice</a:t>
            </a:r>
          </a:p>
        </p:txBody>
      </p:sp>
      <p:pic>
        <p:nvPicPr>
          <p:cNvPr id="14" name="Picture 13">
            <a:extLst>
              <a:ext uri="{FF2B5EF4-FFF2-40B4-BE49-F238E27FC236}">
                <a16:creationId xmlns:a16="http://schemas.microsoft.com/office/drawing/2014/main" id="{8070F14F-55C6-A643-D3AF-ECA533DD92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5809" y="3012357"/>
            <a:ext cx="5421031" cy="2455356"/>
          </a:xfrm>
          <a:prstGeom prst="rect">
            <a:avLst/>
          </a:prstGeom>
          <a:ln>
            <a:solidFill>
              <a:schemeClr val="tx1"/>
            </a:solidFill>
          </a:ln>
        </p:spPr>
      </p:pic>
      <p:pic>
        <p:nvPicPr>
          <p:cNvPr id="17" name="Picture 16">
            <a:extLst>
              <a:ext uri="{FF2B5EF4-FFF2-40B4-BE49-F238E27FC236}">
                <a16:creationId xmlns:a16="http://schemas.microsoft.com/office/drawing/2014/main" id="{A2BD0FB0-9F32-3A54-1B98-1A87E2EB73B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85162" y="2616095"/>
            <a:ext cx="5023736" cy="3571131"/>
          </a:xfrm>
          <a:prstGeom prst="rect">
            <a:avLst/>
          </a:prstGeom>
        </p:spPr>
      </p:pic>
    </p:spTree>
    <p:extLst>
      <p:ext uri="{BB962C8B-B14F-4D97-AF65-F5344CB8AC3E}">
        <p14:creationId xmlns:p14="http://schemas.microsoft.com/office/powerpoint/2010/main" val="1681559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89ae708-15d7-447e-9278-38b19d37390b}" enabled="0" method="" siteId="{189ae708-15d7-447e-9278-38b19d37390b}" removed="1"/>
</clbl:labelList>
</file>

<file path=docProps/app.xml><?xml version="1.0" encoding="utf-8"?>
<Properties xmlns="http://schemas.openxmlformats.org/officeDocument/2006/extended-properties" xmlns:vt="http://schemas.openxmlformats.org/officeDocument/2006/docPropsVTypes">
  <TotalTime>4153</TotalTime>
  <Words>2437</Words>
  <Application>Microsoft Office PowerPoint</Application>
  <PresentationFormat>Widescreen</PresentationFormat>
  <Paragraphs>271</Paragraphs>
  <Slides>31</Slides>
  <Notes>31</Notes>
  <HiddenSlides>0</HiddenSlides>
  <MMClips>4</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Abbie O’Connor</dc:creator>
  <cp:lastModifiedBy>Jamie Fulcher</cp:lastModifiedBy>
  <cp:revision>6</cp:revision>
  <dcterms:created xsi:type="dcterms:W3CDTF">2024-04-10T10:53:48Z</dcterms:created>
  <dcterms:modified xsi:type="dcterms:W3CDTF">2024-12-17T13:06:44Z</dcterms:modified>
</cp:coreProperties>
</file>